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9" r:id="rId8"/>
    <p:sldId id="270" r:id="rId9"/>
    <p:sldId id="263" r:id="rId10"/>
    <p:sldId id="264" r:id="rId11"/>
    <p:sldId id="265" r:id="rId12"/>
    <p:sldId id="266" r:id="rId13"/>
    <p:sldId id="267" r:id="rId14"/>
    <p:sldId id="268" r:id="rId15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DM Sans" pitchFamily="2" charset="0"/>
      <p:regular r:id="rId20"/>
      <p:bold r:id="rId21"/>
      <p:italic r:id="rId22"/>
      <p:boldItalic r:id="rId23"/>
    </p:embeddedFont>
    <p:embeddedFont>
      <p:font typeface="DM Sans Bold" charset="0"/>
      <p:regular r:id="rId24"/>
    </p:embeddedFont>
    <p:embeddedFont>
      <p:font typeface="DM Sans Italics" panose="020B0604020202020204" charset="0"/>
      <p:regular r:id="rId25"/>
    </p:embeddedFont>
    <p:embeddedFont>
      <p:font typeface="Montserrat Classic Bold" panose="020B0604020202020204" charset="0"/>
      <p:regular r:id="rId26"/>
    </p:embeddedFont>
    <p:embeddedFont>
      <p:font typeface="Montserrat Light" panose="00000400000000000000" pitchFamily="2" charset="0"/>
      <p:regular r:id="rId27"/>
      <p:italic r:id="rId28"/>
    </p:embeddedFont>
    <p:embeddedFont>
      <p:font typeface="Oswald" panose="00000500000000000000" pitchFamily="2" charset="0"/>
      <p:regular r:id="rId29"/>
      <p:bold r:id="rId30"/>
    </p:embeddedFont>
    <p:embeddedFont>
      <p:font typeface="Oswald Bold" panose="00000800000000000000" charset="0"/>
      <p:regular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6" d="100"/>
          <a:sy n="66" d="100"/>
        </p:scale>
        <p:origin x="93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tableStyles" Target="tableStyles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.sv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5.jpeg"/><Relationship Id="rId4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0.png"/><Relationship Id="rId7" Type="http://schemas.openxmlformats.org/officeDocument/2006/relationships/image" Target="../media/image2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11.svg"/><Relationship Id="rId9" Type="http://schemas.openxmlformats.org/officeDocument/2006/relationships/image" Target="../media/image3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3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4236347" y="3202251"/>
            <a:ext cx="9815307" cy="420886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236347" y="4482136"/>
            <a:ext cx="9815307" cy="2991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60"/>
              </a:lnSpc>
            </a:pPr>
            <a:r>
              <a:rPr lang="en-US" sz="8739" spc="856" dirty="0">
                <a:solidFill>
                  <a:srgbClr val="002060"/>
                </a:solidFill>
                <a:latin typeface="Oswald Bold"/>
              </a:rPr>
              <a:t>SRV </a:t>
            </a:r>
          </a:p>
          <a:p>
            <a:pPr algn="ctr">
              <a:lnSpc>
                <a:spcPts val="12060"/>
              </a:lnSpc>
            </a:pPr>
            <a:r>
              <a:rPr lang="en-US" sz="8739" spc="856" dirty="0">
                <a:solidFill>
                  <a:srgbClr val="002060"/>
                </a:solidFill>
                <a:latin typeface="Oswald Bold"/>
              </a:rPr>
              <a:t>FILE MANAGER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36347" y="3438109"/>
            <a:ext cx="9815307" cy="118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>
                <a:solidFill>
                  <a:srgbClr val="231F20"/>
                </a:solidFill>
                <a:latin typeface="Oswald Bold"/>
              </a:rPr>
              <a:t>NHÓM 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4260093" y="4434807"/>
            <a:ext cx="2932415" cy="2351362"/>
            <a:chOff x="0" y="0"/>
            <a:chExt cx="1075555" cy="86243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260093" y="6895603"/>
            <a:ext cx="2932415" cy="847111"/>
            <a:chOff x="0" y="0"/>
            <a:chExt cx="1075555" cy="3107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070732" y="5281918"/>
            <a:ext cx="2932415" cy="2351362"/>
            <a:chOff x="0" y="0"/>
            <a:chExt cx="1075555" cy="86243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070732" y="7742714"/>
            <a:ext cx="2932415" cy="847111"/>
            <a:chOff x="0" y="0"/>
            <a:chExt cx="1075555" cy="3107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046312" y="3696538"/>
            <a:ext cx="2932415" cy="2351362"/>
            <a:chOff x="0" y="0"/>
            <a:chExt cx="1075555" cy="86243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046312" y="6157334"/>
            <a:ext cx="2932415" cy="847111"/>
            <a:chOff x="0" y="0"/>
            <a:chExt cx="1075555" cy="31070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-1885381">
            <a:off x="12158125" y="7633280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1538888" y="1195362"/>
            <a:ext cx="8904094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NEXT PROJECT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448009" y="7065345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PROJECT 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470203" y="4603345"/>
            <a:ext cx="2534389" cy="2032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8"/>
              </a:lnSpc>
            </a:pPr>
            <a:r>
              <a:rPr lang="en-US" sz="1670">
                <a:solidFill>
                  <a:srgbClr val="100F0D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258648" y="7912457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PROJECT 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280843" y="5450456"/>
            <a:ext cx="2534389" cy="2032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8"/>
              </a:lnSpc>
            </a:pPr>
            <a:r>
              <a:rPr lang="en-US" sz="1670">
                <a:solidFill>
                  <a:srgbClr val="100F0D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234228" y="6327076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PROJECT 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256422" y="3865075"/>
            <a:ext cx="2534389" cy="2032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8"/>
              </a:lnSpc>
            </a:pPr>
            <a:r>
              <a:rPr lang="en-US" sz="1670">
                <a:solidFill>
                  <a:srgbClr val="100F0D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30" name="Freeform 30"/>
          <p:cNvSpPr/>
          <p:nvPr/>
        </p:nvSpPr>
        <p:spPr>
          <a:xfrm rot="-8970905" flipH="1">
            <a:off x="7337391" y="7248542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1836286" y="2844075"/>
            <a:ext cx="8187907" cy="1135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0"/>
              </a:lnSpc>
            </a:pPr>
            <a:r>
              <a:rPr lang="en-US" sz="2186">
                <a:solidFill>
                  <a:srgbClr val="100F0D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32" name="Freeform 32"/>
          <p:cNvSpPr/>
          <p:nvPr/>
        </p:nvSpPr>
        <p:spPr>
          <a:xfrm rot="887923">
            <a:off x="-5959915" y="498262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361367" y="4424204"/>
            <a:ext cx="2464800" cy="2455172"/>
            <a:chOff x="0" y="0"/>
            <a:chExt cx="6502400" cy="6477000"/>
          </a:xfrm>
        </p:grpSpPr>
        <p:sp>
          <p:nvSpPr>
            <p:cNvPr id="3" name="Freeform 3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t="-16555" r="223" b="-1655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202269" y="3237055"/>
            <a:ext cx="5981844" cy="2374297"/>
            <a:chOff x="0" y="0"/>
            <a:chExt cx="2047782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47782" cy="812800"/>
            </a:xfrm>
            <a:custGeom>
              <a:avLst/>
              <a:gdLst/>
              <a:ahLst/>
              <a:cxnLst/>
              <a:rect l="l" t="t" r="r" b="b"/>
              <a:pathLst>
                <a:path w="2047782" h="812800">
                  <a:moveTo>
                    <a:pt x="204778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047782" y="624840"/>
                  </a:lnTo>
                  <a:lnTo>
                    <a:pt x="2047782" y="0"/>
                  </a:lnTo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582227" y="3364587"/>
            <a:ext cx="1459011" cy="427092"/>
          </a:xfrm>
          <a:custGeom>
            <a:avLst/>
            <a:gdLst/>
            <a:ahLst/>
            <a:cxnLst/>
            <a:rect l="l" t="t" r="r" b="b"/>
            <a:pathLst>
              <a:path w="1459011" h="427092">
                <a:moveTo>
                  <a:pt x="0" y="0"/>
                </a:moveTo>
                <a:lnTo>
                  <a:pt x="1459011" y="0"/>
                </a:lnTo>
                <a:lnTo>
                  <a:pt x="1459011" y="427092"/>
                </a:lnTo>
                <a:lnTo>
                  <a:pt x="0" y="4270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494640" y="3763104"/>
            <a:ext cx="4769467" cy="11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0"/>
              </a:lnSpc>
            </a:pPr>
            <a:r>
              <a:rPr lang="en-US" sz="1628">
                <a:solidFill>
                  <a:srgbClr val="100F0D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7812145" y="6881889"/>
            <a:ext cx="2464800" cy="2455172"/>
            <a:chOff x="0" y="0"/>
            <a:chExt cx="6502400" cy="6477000"/>
          </a:xfrm>
        </p:grpSpPr>
        <p:sp>
          <p:nvSpPr>
            <p:cNvPr id="11" name="Freeform 11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r="22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611386" y="5735177"/>
            <a:ext cx="5981844" cy="2374297"/>
            <a:chOff x="0" y="0"/>
            <a:chExt cx="2047782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47782" cy="812800"/>
            </a:xfrm>
            <a:custGeom>
              <a:avLst/>
              <a:gdLst/>
              <a:ahLst/>
              <a:cxnLst/>
              <a:rect l="l" t="t" r="r" b="b"/>
              <a:pathLst>
                <a:path w="2047782" h="812800">
                  <a:moveTo>
                    <a:pt x="204778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047782" y="624840"/>
                  </a:lnTo>
                  <a:lnTo>
                    <a:pt x="2047782" y="0"/>
                  </a:lnTo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8128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3814032" y="5882367"/>
            <a:ext cx="1577714" cy="461840"/>
          </a:xfrm>
          <a:custGeom>
            <a:avLst/>
            <a:gdLst/>
            <a:ahLst/>
            <a:cxnLst/>
            <a:rect l="l" t="t" r="r" b="b"/>
            <a:pathLst>
              <a:path w="1577714" h="461840">
                <a:moveTo>
                  <a:pt x="0" y="0"/>
                </a:moveTo>
                <a:lnTo>
                  <a:pt x="1577715" y="0"/>
                </a:lnTo>
                <a:lnTo>
                  <a:pt x="1577715" y="461840"/>
                </a:lnTo>
                <a:lnTo>
                  <a:pt x="0" y="4618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9773951" y="6352463"/>
            <a:ext cx="5044915" cy="11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0"/>
              </a:lnSpc>
            </a:pPr>
            <a:r>
              <a:rPr lang="en-US" sz="1628">
                <a:solidFill>
                  <a:srgbClr val="100F0D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18" name="Freeform 18"/>
          <p:cNvSpPr/>
          <p:nvPr/>
        </p:nvSpPr>
        <p:spPr>
          <a:xfrm rot="887923">
            <a:off x="-2683214" y="7543802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887923">
            <a:off x="12076940" y="-3354783"/>
            <a:ext cx="7032580" cy="7216267"/>
          </a:xfrm>
          <a:custGeom>
            <a:avLst/>
            <a:gdLst/>
            <a:ahLst/>
            <a:cxnLst/>
            <a:rect l="l" t="t" r="r" b="b"/>
            <a:pathLst>
              <a:path w="7032580" h="7216267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2361367" y="1207516"/>
            <a:ext cx="9537014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3015"/>
              </a:lnSpc>
              <a:spcBef>
                <a:spcPct val="0"/>
              </a:spcBef>
            </a:pPr>
            <a:r>
              <a:rPr lang="en-US" sz="9431" u="none" spc="924">
                <a:solidFill>
                  <a:srgbClr val="231F20"/>
                </a:solidFill>
                <a:latin typeface="Oswald Bold"/>
              </a:rPr>
              <a:t>TESTIMONIALS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6333169" y="8069439"/>
            <a:ext cx="2094695" cy="2377721"/>
            <a:chOff x="0" y="0"/>
            <a:chExt cx="551689" cy="62623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lnTo>
                    <a:pt x="0" y="0"/>
                  </a:lnTo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-224419" y="-1349021"/>
            <a:ext cx="2094695" cy="2377721"/>
            <a:chOff x="0" y="0"/>
            <a:chExt cx="551689" cy="62623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lnTo>
                    <a:pt x="0" y="0"/>
                  </a:lnTo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4526864" y="3297912"/>
            <a:ext cx="5022216" cy="422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8"/>
              </a:lnSpc>
            </a:pPr>
            <a:r>
              <a:rPr lang="en-US" sz="2477">
                <a:solidFill>
                  <a:srgbClr val="000000"/>
                </a:solidFill>
                <a:latin typeface="DM Sans Bold"/>
              </a:rPr>
              <a:t>Rufus Stewart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783476" y="5878052"/>
            <a:ext cx="4049606" cy="422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8"/>
              </a:lnSpc>
            </a:pPr>
            <a:r>
              <a:rPr lang="en-US" sz="2477">
                <a:solidFill>
                  <a:srgbClr val="000000"/>
                </a:solidFill>
                <a:latin typeface="DM Sans Bold"/>
              </a:rPr>
              <a:t>Morgan Maxwell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57863">
            <a:off x="-571305" y="6150994"/>
            <a:ext cx="21273218" cy="9128145"/>
          </a:xfrm>
          <a:custGeom>
            <a:avLst/>
            <a:gdLst/>
            <a:ahLst/>
            <a:cxnLst/>
            <a:rect l="l" t="t" r="r" b="b"/>
            <a:pathLst>
              <a:path w="21273218" h="9128145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885510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1900353" y="4678112"/>
            <a:ext cx="4113179" cy="4087473"/>
            <a:chOff x="0" y="0"/>
            <a:chExt cx="1279723" cy="1271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79723" cy="1271725"/>
            </a:xfrm>
            <a:custGeom>
              <a:avLst/>
              <a:gdLst/>
              <a:ahLst/>
              <a:cxnLst/>
              <a:rect l="l" t="t" r="r" b="b"/>
              <a:pathLst>
                <a:path w="1279723" h="1271725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lnTo>
                    <a:pt x="0" y="0"/>
                  </a:lnTo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080191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1" y="0"/>
                </a:lnTo>
                <a:lnTo>
                  <a:pt x="4128021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7095033" y="4678112"/>
            <a:ext cx="4113179" cy="4087473"/>
            <a:chOff x="0" y="0"/>
            <a:chExt cx="1279723" cy="12717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79723" cy="1271725"/>
            </a:xfrm>
            <a:custGeom>
              <a:avLst/>
              <a:gdLst/>
              <a:ahLst/>
              <a:cxnLst/>
              <a:rect l="l" t="t" r="r" b="b"/>
              <a:pathLst>
                <a:path w="1279723" h="1271725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lnTo>
                    <a:pt x="0" y="0"/>
                  </a:lnTo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274468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2289311" y="4678112"/>
            <a:ext cx="4113179" cy="4087473"/>
            <a:chOff x="0" y="0"/>
            <a:chExt cx="1279723" cy="127172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79723" cy="1271725"/>
            </a:xfrm>
            <a:custGeom>
              <a:avLst/>
              <a:gdLst/>
              <a:ahLst/>
              <a:cxnLst/>
              <a:rect l="l" t="t" r="r" b="b"/>
              <a:pathLst>
                <a:path w="1279723" h="1271725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lnTo>
                    <a:pt x="0" y="0"/>
                  </a:lnTo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321316" y="3653528"/>
            <a:ext cx="2049168" cy="204916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119617" y="3653528"/>
            <a:ext cx="2049168" cy="204916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933709" y="3653528"/>
            <a:ext cx="2049168" cy="2049168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3732628" y="4016965"/>
            <a:ext cx="1211702" cy="1322294"/>
          </a:xfrm>
          <a:custGeom>
            <a:avLst/>
            <a:gdLst/>
            <a:ahLst/>
            <a:cxnLst/>
            <a:rect l="l" t="t" r="r" b="b"/>
            <a:pathLst>
              <a:path w="1211702" h="1322294">
                <a:moveTo>
                  <a:pt x="0" y="0"/>
                </a:moveTo>
                <a:lnTo>
                  <a:pt x="1211702" y="0"/>
                </a:lnTo>
                <a:lnTo>
                  <a:pt x="1211702" y="1322294"/>
                </a:lnTo>
                <a:lnTo>
                  <a:pt x="0" y="1322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8563658" y="4016965"/>
            <a:ext cx="1160684" cy="1393835"/>
          </a:xfrm>
          <a:custGeom>
            <a:avLst/>
            <a:gdLst/>
            <a:ahLst/>
            <a:cxnLst/>
            <a:rect l="l" t="t" r="r" b="b"/>
            <a:pathLst>
              <a:path w="1160684" h="1393835">
                <a:moveTo>
                  <a:pt x="0" y="0"/>
                </a:moveTo>
                <a:lnTo>
                  <a:pt x="1160684" y="0"/>
                </a:lnTo>
                <a:lnTo>
                  <a:pt x="1160684" y="1393835"/>
                </a:lnTo>
                <a:lnTo>
                  <a:pt x="0" y="13938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3272985" y="3986188"/>
            <a:ext cx="1353071" cy="1353071"/>
          </a:xfrm>
          <a:custGeom>
            <a:avLst/>
            <a:gdLst/>
            <a:ahLst/>
            <a:cxnLst/>
            <a:rect l="l" t="t" r="r" b="b"/>
            <a:pathLst>
              <a:path w="1353071" h="1353071">
                <a:moveTo>
                  <a:pt x="0" y="0"/>
                </a:moveTo>
                <a:lnTo>
                  <a:pt x="1353071" y="0"/>
                </a:lnTo>
                <a:lnTo>
                  <a:pt x="1353071" y="1353071"/>
                </a:lnTo>
                <a:lnTo>
                  <a:pt x="0" y="13530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2343797" y="1155414"/>
            <a:ext cx="13617940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STRATEGIES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574589" y="5624704"/>
            <a:ext cx="3542623" cy="1751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1722" spc="168">
                <a:solidFill>
                  <a:srgbClr val="FFFBFB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372688" y="5624704"/>
            <a:ext cx="3542623" cy="1751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1722" spc="168">
                <a:solidFill>
                  <a:srgbClr val="FFFBFB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178209" y="5624704"/>
            <a:ext cx="3542623" cy="1751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1722" spc="168">
                <a:solidFill>
                  <a:srgbClr val="FFFBFB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858454" y="7781814"/>
            <a:ext cx="2974893" cy="520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</a:rPr>
              <a:t>STRATEGY N°1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665320" y="7781814"/>
            <a:ext cx="2974893" cy="520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</a:rPr>
              <a:t>STRATEGY N°2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475037" y="7781814"/>
            <a:ext cx="2974893" cy="520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</a:rPr>
              <a:t>STRATEGY N°3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887923">
            <a:off x="-6937517" y="-8747353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0580377">
            <a:off x="10646613" y="3123224"/>
            <a:ext cx="12102934" cy="12419055"/>
          </a:xfrm>
          <a:custGeom>
            <a:avLst/>
            <a:gdLst/>
            <a:ahLst/>
            <a:cxnLst/>
            <a:rect l="l" t="t" r="r" b="b"/>
            <a:pathLst>
              <a:path w="12102934" h="12419055">
                <a:moveTo>
                  <a:pt x="0" y="0"/>
                </a:moveTo>
                <a:lnTo>
                  <a:pt x="12102933" y="0"/>
                </a:lnTo>
                <a:lnTo>
                  <a:pt x="12102933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343797" y="1155414"/>
            <a:ext cx="13617940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OUR TEAM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416119" y="4821179"/>
            <a:ext cx="3145217" cy="3434885"/>
            <a:chOff x="0" y="0"/>
            <a:chExt cx="862412" cy="9418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lnTo>
                    <a:pt x="0" y="0"/>
                  </a:lnTo>
                </a:path>
              </a:pathLst>
            </a:custGeom>
            <a:solidFill>
              <a:srgbClr val="100F0D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860187" y="6558496"/>
            <a:ext cx="225708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Everest Cantu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93461" y="7488242"/>
            <a:ext cx="2302097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</a:rPr>
              <a:t>Ceo Of Ingoude Company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3603406" y="3655690"/>
            <a:ext cx="2706695" cy="2696122"/>
            <a:chOff x="0" y="0"/>
            <a:chExt cx="6502400" cy="6477000"/>
          </a:xfrm>
        </p:grpSpPr>
        <p:sp>
          <p:nvSpPr>
            <p:cNvPr id="12" name="Freeform 12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24975" r="223" b="-2497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571796" y="4821179"/>
            <a:ext cx="3145217" cy="3434885"/>
            <a:chOff x="0" y="0"/>
            <a:chExt cx="862412" cy="9418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lnTo>
                    <a:pt x="0" y="0"/>
                  </a:lnTo>
                </a:path>
              </a:pathLst>
            </a:custGeom>
            <a:solidFill>
              <a:srgbClr val="100F0D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005441" y="6558496"/>
            <a:ext cx="2213980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Drew Holloway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949138" y="7488242"/>
            <a:ext cx="2302097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</a:rPr>
              <a:t>Ceo Of Ingoude Company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7759084" y="3655690"/>
            <a:ext cx="2706695" cy="2696122"/>
            <a:chOff x="0" y="0"/>
            <a:chExt cx="6502400" cy="6477000"/>
          </a:xfrm>
        </p:grpSpPr>
        <p:sp>
          <p:nvSpPr>
            <p:cNvPr id="20" name="Freeform 2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-10789" r="223" b="-1078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726664" y="4821179"/>
            <a:ext cx="3145217" cy="3434885"/>
            <a:chOff x="0" y="0"/>
            <a:chExt cx="862412" cy="94183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lnTo>
                    <a:pt x="0" y="0"/>
                  </a:lnTo>
                </a:path>
              </a:pathLst>
            </a:custGeom>
            <a:solidFill>
              <a:srgbClr val="100F0D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2294659" y="6558496"/>
            <a:ext cx="2009227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Remy Marsh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104005" y="7488242"/>
            <a:ext cx="2302097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</a:rPr>
              <a:t>Ceo Of Ingoude Company</a:t>
            </a:r>
          </a:p>
        </p:txBody>
      </p: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11913951" y="3655690"/>
            <a:ext cx="2706695" cy="2696122"/>
            <a:chOff x="0" y="0"/>
            <a:chExt cx="6502400" cy="6477000"/>
          </a:xfrm>
        </p:grpSpPr>
        <p:sp>
          <p:nvSpPr>
            <p:cNvPr id="28" name="Freeform 28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24642" r="-2464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" name="Freeform 30"/>
          <p:cNvSpPr/>
          <p:nvPr/>
        </p:nvSpPr>
        <p:spPr>
          <a:xfrm>
            <a:off x="3416119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7571796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11726664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13804097" y="8030085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580377">
            <a:off x="9407140" y="-9309963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61733" y="5519911"/>
            <a:ext cx="6065708" cy="2386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842"/>
              </a:lnSpc>
              <a:spcBef>
                <a:spcPct val="0"/>
              </a:spcBef>
            </a:pPr>
            <a:r>
              <a:rPr lang="en-US" sz="2744">
                <a:solidFill>
                  <a:srgbClr val="000000"/>
                </a:solidFill>
                <a:latin typeface="DM Sans Italic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1733" y="2105045"/>
            <a:ext cx="8097687" cy="3241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THANK'S FOR WATCHING</a:t>
            </a:r>
          </a:p>
        </p:txBody>
      </p:sp>
      <p:sp>
        <p:nvSpPr>
          <p:cNvPr id="6" name="Freeform 6"/>
          <p:cNvSpPr/>
          <p:nvPr/>
        </p:nvSpPr>
        <p:spPr>
          <a:xfrm>
            <a:off x="15409623" y="2266970"/>
            <a:ext cx="734693" cy="755166"/>
          </a:xfrm>
          <a:custGeom>
            <a:avLst/>
            <a:gdLst/>
            <a:ahLst/>
            <a:cxnLst/>
            <a:rect l="l" t="t" r="r" b="b"/>
            <a:pathLst>
              <a:path w="734693" h="755166">
                <a:moveTo>
                  <a:pt x="0" y="0"/>
                </a:moveTo>
                <a:lnTo>
                  <a:pt x="734692" y="0"/>
                </a:lnTo>
                <a:lnTo>
                  <a:pt x="734692" y="755166"/>
                </a:lnTo>
                <a:lnTo>
                  <a:pt x="0" y="7551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4628874" y="3180249"/>
            <a:ext cx="2296190" cy="352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7"/>
              </a:lnSpc>
              <a:spcBef>
                <a:spcPct val="0"/>
              </a:spcBef>
            </a:pPr>
            <a:r>
              <a:rPr lang="en-US" sz="2135" spc="209">
                <a:solidFill>
                  <a:srgbClr val="231F20"/>
                </a:solidFill>
                <a:latin typeface="Montserrat Classic Bold"/>
              </a:rPr>
              <a:t>LARANA, INC.</a:t>
            </a:r>
          </a:p>
        </p:txBody>
      </p:sp>
      <p:sp>
        <p:nvSpPr>
          <p:cNvPr id="8" name="Freeform 8"/>
          <p:cNvSpPr/>
          <p:nvPr/>
        </p:nvSpPr>
        <p:spPr>
          <a:xfrm flipH="1">
            <a:off x="-4254153" y="7476061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r>
              <a:rPr lang="en-US" dirty="0" err="1"/>
              <a:t>NGuy</a:t>
            </a:r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372927"/>
            <a:ext cx="11520803" cy="1344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29"/>
              </a:lnSpc>
            </a:pPr>
            <a:r>
              <a:rPr lang="en-US" sz="8282" spc="811" dirty="0">
                <a:solidFill>
                  <a:srgbClr val="231F20"/>
                </a:solidFill>
                <a:latin typeface="Oswald Bold"/>
              </a:rPr>
              <a:t>THÀNH VIÊN NHÓM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4ADFBD-A60F-049E-2AF1-6F71591A9643}"/>
              </a:ext>
            </a:extLst>
          </p:cNvPr>
          <p:cNvSpPr txBox="1"/>
          <p:nvPr/>
        </p:nvSpPr>
        <p:spPr>
          <a:xfrm>
            <a:off x="2286000" y="3086100"/>
            <a:ext cx="7391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Nguyễn Văn Nam</a:t>
            </a:r>
          </a:p>
          <a:p>
            <a:r>
              <a:rPr lang="en-US" sz="5400" dirty="0" err="1"/>
              <a:t>Phạm</a:t>
            </a:r>
            <a:r>
              <a:rPr lang="en-US" sz="5400" dirty="0"/>
              <a:t> Xuân Duy</a:t>
            </a:r>
          </a:p>
          <a:p>
            <a:r>
              <a:rPr lang="en-US" sz="5400" dirty="0"/>
              <a:t>Nguyễn </a:t>
            </a:r>
            <a:r>
              <a:rPr lang="en-US" sz="5400" dirty="0" err="1"/>
              <a:t>Mạnh</a:t>
            </a:r>
            <a:r>
              <a:rPr lang="en-US" sz="5400" dirty="0"/>
              <a:t> </a:t>
            </a:r>
            <a:r>
              <a:rPr lang="en-US" sz="5400" dirty="0" err="1"/>
              <a:t>Tuấn</a:t>
            </a:r>
            <a:endParaRPr lang="en-US" sz="5400" dirty="0"/>
          </a:p>
          <a:p>
            <a:r>
              <a:rPr lang="en-US" sz="5400" dirty="0"/>
              <a:t>Lê Xuân </a:t>
            </a:r>
            <a:r>
              <a:rPr lang="en-US" sz="5400" dirty="0" err="1"/>
              <a:t>Việt</a:t>
            </a:r>
            <a:endParaRPr lang="en-US" sz="5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-118477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2526328" y="232832"/>
            <a:ext cx="3982333" cy="1049888"/>
          </a:xfrm>
          <a:custGeom>
            <a:avLst/>
            <a:gdLst/>
            <a:ahLst/>
            <a:cxnLst/>
            <a:rect l="l" t="t" r="r" b="b"/>
            <a:pathLst>
              <a:path w="3982333" h="1049888">
                <a:moveTo>
                  <a:pt x="0" y="0"/>
                </a:moveTo>
                <a:lnTo>
                  <a:pt x="3982333" y="0"/>
                </a:lnTo>
                <a:lnTo>
                  <a:pt x="3982333" y="1049888"/>
                </a:lnTo>
                <a:lnTo>
                  <a:pt x="0" y="10498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-1851631" y="118532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</a:rPr>
              <a:t>GIỚI THIỆU ĐỀ TÀI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62000" y="1452306"/>
            <a:ext cx="16916400" cy="1859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800" dirty="0" err="1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Ứng</a:t>
            </a:r>
            <a:r>
              <a:rPr lang="en-US" sz="28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dụng</a:t>
            </a:r>
            <a:r>
              <a:rPr lang="en-US" sz="28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SRV File Manager </a:t>
            </a:r>
            <a:r>
              <a:rPr lang="en-US" sz="2800" dirty="0" err="1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là</a:t>
            </a:r>
            <a:r>
              <a:rPr lang="en-US" sz="28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ứng</a:t>
            </a:r>
            <a:r>
              <a:rPr lang="en-US" sz="28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dụng</a:t>
            </a:r>
            <a:r>
              <a:rPr lang="en-US" sz="28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quản</a:t>
            </a:r>
            <a:r>
              <a:rPr lang="en-US" sz="28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lý</a:t>
            </a:r>
            <a:r>
              <a:rPr lang="en-US" sz="28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file </a:t>
            </a:r>
            <a:r>
              <a:rPr lang="en-US" sz="2800" dirty="0" err="1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trên</a:t>
            </a:r>
            <a:r>
              <a:rPr lang="en-US" sz="28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Android.</a:t>
            </a:r>
          </a:p>
          <a:p>
            <a:pPr algn="ctr">
              <a:lnSpc>
                <a:spcPts val="2859"/>
              </a:lnSpc>
            </a:pPr>
            <a:r>
              <a:rPr lang="en-US" sz="2800" dirty="0" err="1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Ứng</a:t>
            </a:r>
            <a:r>
              <a:rPr lang="en-US" sz="28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dụng</a:t>
            </a:r>
            <a:r>
              <a:rPr lang="en-US" sz="28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28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thể</a:t>
            </a:r>
            <a:r>
              <a:rPr lang="en-US" sz="28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thực</a:t>
            </a:r>
            <a:r>
              <a:rPr lang="en-US" sz="28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hiện</a:t>
            </a:r>
            <a:r>
              <a:rPr lang="en-US" sz="28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các</a:t>
            </a:r>
            <a:r>
              <a:rPr lang="en-US" sz="28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chức</a:t>
            </a:r>
            <a:r>
              <a:rPr lang="en-US" sz="28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năng</a:t>
            </a:r>
            <a:r>
              <a:rPr lang="en-US" sz="28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cơ</a:t>
            </a:r>
            <a:r>
              <a:rPr lang="en-US" sz="28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bản</a:t>
            </a:r>
            <a:r>
              <a:rPr lang="en-US" sz="28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trong</a:t>
            </a:r>
            <a:r>
              <a:rPr lang="en-US" sz="28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việc</a:t>
            </a:r>
            <a:r>
              <a:rPr lang="en-US" sz="28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quản</a:t>
            </a:r>
            <a:r>
              <a:rPr lang="en-US" sz="28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lý</a:t>
            </a:r>
            <a:r>
              <a:rPr lang="en-US" sz="28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file bao </a:t>
            </a:r>
            <a:r>
              <a:rPr lang="en-US" sz="2800" dirty="0" err="1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gồm</a:t>
            </a:r>
            <a:r>
              <a:rPr lang="en-US" sz="28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algn="ctr">
              <a:lnSpc>
                <a:spcPts val="2859"/>
              </a:lnSpc>
            </a:pPr>
            <a:br>
              <a:rPr lang="en-US" sz="28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2800" dirty="0">
              <a:solidFill>
                <a:srgbClr val="231F2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>
              <a:lnSpc>
                <a:spcPts val="2859"/>
              </a:lnSpc>
              <a:spcBef>
                <a:spcPct val="0"/>
              </a:spcBef>
            </a:pPr>
            <a:endParaRPr lang="en-US" sz="2800" dirty="0">
              <a:solidFill>
                <a:srgbClr val="231F2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B7B15D-7DF2-F7C0-1DD4-36B6E0B5DD7A}"/>
              </a:ext>
            </a:extLst>
          </p:cNvPr>
          <p:cNvSpPr/>
          <p:nvPr/>
        </p:nvSpPr>
        <p:spPr>
          <a:xfrm>
            <a:off x="2538315" y="2816727"/>
            <a:ext cx="4343400" cy="315863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859"/>
              </a:lnSpc>
            </a:pPr>
            <a:r>
              <a:rPr lang="en-US" sz="3200" dirty="0" err="1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Quản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lý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Folder</a:t>
            </a:r>
          </a:p>
          <a:p>
            <a:pPr>
              <a:lnSpc>
                <a:spcPts val="2859"/>
              </a:lnSpc>
            </a:pPr>
            <a:r>
              <a:rPr lang="en-US" sz="1800" dirty="0" err="1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Thêm</a:t>
            </a:r>
            <a:r>
              <a:rPr lang="en-US" sz="18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folder</a:t>
            </a:r>
          </a:p>
          <a:p>
            <a:pPr>
              <a:lnSpc>
                <a:spcPts val="2859"/>
              </a:lnSpc>
            </a:pPr>
            <a:r>
              <a:rPr lang="en-US" sz="1800" dirty="0" err="1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Xóa</a:t>
            </a:r>
            <a:r>
              <a:rPr lang="en-US" sz="18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folder</a:t>
            </a:r>
          </a:p>
          <a:p>
            <a:pPr>
              <a:lnSpc>
                <a:spcPts val="2859"/>
              </a:lnSpc>
            </a:pPr>
            <a:r>
              <a:rPr lang="en-US" sz="1800" dirty="0" err="1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Đổi</a:t>
            </a:r>
            <a:r>
              <a:rPr lang="en-US" sz="18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tên</a:t>
            </a:r>
            <a:r>
              <a:rPr lang="en-US" sz="18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folder</a:t>
            </a:r>
          </a:p>
          <a:p>
            <a:pPr>
              <a:lnSpc>
                <a:spcPts val="2859"/>
              </a:lnSpc>
            </a:pPr>
            <a:r>
              <a:rPr lang="en-US" sz="1800" dirty="0" err="1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Nén</a:t>
            </a:r>
            <a:r>
              <a:rPr lang="en-US" sz="18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folder </a:t>
            </a:r>
            <a:r>
              <a:rPr lang="en-US" sz="1800" dirty="0" err="1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thành</a:t>
            </a:r>
            <a:r>
              <a:rPr lang="en-US" sz="18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file zip</a:t>
            </a:r>
          </a:p>
          <a:p>
            <a:pPr>
              <a:lnSpc>
                <a:spcPts val="2859"/>
              </a:lnSpc>
            </a:pPr>
            <a:r>
              <a:rPr lang="en-US" sz="18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Copy folder</a:t>
            </a:r>
          </a:p>
          <a:p>
            <a:pPr>
              <a:lnSpc>
                <a:spcPts val="2859"/>
              </a:lnSpc>
            </a:pPr>
            <a:r>
              <a:rPr lang="en-US" sz="18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Cut folder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D934B4-652C-549D-6F8F-082F2D22498C}"/>
              </a:ext>
            </a:extLst>
          </p:cNvPr>
          <p:cNvSpPr/>
          <p:nvPr/>
        </p:nvSpPr>
        <p:spPr>
          <a:xfrm>
            <a:off x="10517321" y="2814092"/>
            <a:ext cx="4341679" cy="315863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859"/>
              </a:lnSpc>
            </a:pPr>
            <a:r>
              <a:rPr lang="en-US" sz="3200" dirty="0" err="1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Quản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lý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File</a:t>
            </a:r>
          </a:p>
          <a:p>
            <a:pPr>
              <a:lnSpc>
                <a:spcPts val="2859"/>
              </a:lnSpc>
            </a:pPr>
            <a:r>
              <a:rPr lang="en-US" sz="1800" dirty="0" err="1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Xóa</a:t>
            </a:r>
            <a:r>
              <a:rPr lang="en-US" sz="18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file</a:t>
            </a:r>
          </a:p>
          <a:p>
            <a:pPr>
              <a:lnSpc>
                <a:spcPts val="2859"/>
              </a:lnSpc>
            </a:pPr>
            <a:r>
              <a:rPr lang="en-US" sz="18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Copy file</a:t>
            </a:r>
          </a:p>
          <a:p>
            <a:pPr>
              <a:lnSpc>
                <a:spcPts val="2859"/>
              </a:lnSpc>
            </a:pPr>
            <a:r>
              <a:rPr lang="en-US" sz="18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Cut file</a:t>
            </a:r>
          </a:p>
          <a:p>
            <a:pPr>
              <a:lnSpc>
                <a:spcPts val="2859"/>
              </a:lnSpc>
            </a:pPr>
            <a:r>
              <a:rPr lang="en-US" sz="1800" dirty="0" err="1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Đổi</a:t>
            </a:r>
            <a:r>
              <a:rPr lang="en-US" sz="18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tên</a:t>
            </a:r>
            <a:r>
              <a:rPr lang="en-US" sz="18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file</a:t>
            </a:r>
          </a:p>
          <a:p>
            <a:pPr>
              <a:lnSpc>
                <a:spcPts val="2859"/>
              </a:lnSpc>
            </a:pPr>
            <a:r>
              <a:rPr lang="en-US" sz="1800" dirty="0" err="1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Lọc</a:t>
            </a:r>
            <a:r>
              <a:rPr lang="en-US" sz="18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file </a:t>
            </a:r>
            <a:r>
              <a:rPr lang="en-US" sz="1800" dirty="0" err="1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theo</a:t>
            </a:r>
            <a:r>
              <a:rPr lang="en-US" sz="18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định</a:t>
            </a:r>
            <a:r>
              <a:rPr lang="en-US" sz="18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dạng</a:t>
            </a:r>
            <a:endParaRPr lang="en-US" sz="1800" dirty="0">
              <a:solidFill>
                <a:srgbClr val="231F2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248915-FBF0-8378-D98E-5346387E518C}"/>
              </a:ext>
            </a:extLst>
          </p:cNvPr>
          <p:cNvSpPr/>
          <p:nvPr/>
        </p:nvSpPr>
        <p:spPr>
          <a:xfrm>
            <a:off x="6346754" y="6230380"/>
            <a:ext cx="4969608" cy="200760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859"/>
              </a:lnSpc>
            </a:pPr>
            <a:r>
              <a:rPr lang="en-US" sz="1800" dirty="0" err="1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Xem</a:t>
            </a:r>
            <a:r>
              <a:rPr lang="en-US" sz="18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tổng</a:t>
            </a:r>
            <a:r>
              <a:rPr lang="en-US" sz="18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dung </a:t>
            </a:r>
            <a:r>
              <a:rPr lang="en-US" sz="1800" dirty="0" err="1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lượng</a:t>
            </a:r>
            <a:r>
              <a:rPr lang="en-US" sz="18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 sz="18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dung </a:t>
            </a:r>
            <a:r>
              <a:rPr lang="en-US" sz="1800" dirty="0" err="1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lượng</a:t>
            </a:r>
            <a:r>
              <a:rPr lang="en-US" sz="18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đã</a:t>
            </a:r>
            <a:r>
              <a:rPr lang="en-US" sz="18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dùng</a:t>
            </a:r>
            <a:endParaRPr lang="en-US" sz="1800" dirty="0">
              <a:solidFill>
                <a:srgbClr val="231F2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lnTo>
                    <a:pt x="0" y="0"/>
                  </a:lnTo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2819400" y="1232286"/>
            <a:ext cx="13868400" cy="1308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 dirty="0" err="1">
                <a:solidFill>
                  <a:srgbClr val="FFFFFF"/>
                </a:solidFill>
                <a:latin typeface="Oswald Bold"/>
              </a:rPr>
              <a:t>Các</a:t>
            </a:r>
            <a:r>
              <a:rPr lang="en-US" sz="8030" spc="786" dirty="0">
                <a:solidFill>
                  <a:srgbClr val="FFFFFF"/>
                </a:solidFill>
                <a:latin typeface="Oswald Bold"/>
              </a:rPr>
              <a:t> </a:t>
            </a:r>
            <a:r>
              <a:rPr lang="en-US" sz="8030" spc="786" dirty="0" err="1">
                <a:solidFill>
                  <a:srgbClr val="FFFFFF"/>
                </a:solidFill>
                <a:latin typeface="Oswald Bold"/>
              </a:rPr>
              <a:t>công</a:t>
            </a:r>
            <a:r>
              <a:rPr lang="en-US" sz="8030" spc="786" dirty="0">
                <a:solidFill>
                  <a:srgbClr val="FFFFFF"/>
                </a:solidFill>
                <a:latin typeface="Oswald Bold"/>
              </a:rPr>
              <a:t> </a:t>
            </a:r>
            <a:r>
              <a:rPr lang="en-US" sz="8030" spc="786" dirty="0" err="1">
                <a:solidFill>
                  <a:srgbClr val="FFFFFF"/>
                </a:solidFill>
                <a:latin typeface="Oswald Bold"/>
              </a:rPr>
              <a:t>nghệ</a:t>
            </a:r>
            <a:r>
              <a:rPr lang="en-US" sz="8030" spc="786" dirty="0">
                <a:solidFill>
                  <a:srgbClr val="FFFFFF"/>
                </a:solidFill>
                <a:latin typeface="Oswald Bold"/>
              </a:rPr>
              <a:t> </a:t>
            </a:r>
            <a:r>
              <a:rPr lang="en-US" sz="8030" spc="786" dirty="0" err="1">
                <a:solidFill>
                  <a:srgbClr val="FFFFFF"/>
                </a:solidFill>
                <a:latin typeface="Oswald Bold"/>
              </a:rPr>
              <a:t>sử</a:t>
            </a:r>
            <a:r>
              <a:rPr lang="en-US" sz="8030" spc="786" dirty="0">
                <a:solidFill>
                  <a:srgbClr val="FFFFFF"/>
                </a:solidFill>
                <a:latin typeface="Oswald Bold"/>
              </a:rPr>
              <a:t> </a:t>
            </a:r>
            <a:r>
              <a:rPr lang="en-US" sz="8030" spc="786" dirty="0" err="1">
                <a:solidFill>
                  <a:srgbClr val="FFFFFF"/>
                </a:solidFill>
                <a:latin typeface="Oswald Bold"/>
              </a:rPr>
              <a:t>dụng</a:t>
            </a:r>
            <a:endParaRPr lang="en-US" sz="8030" spc="786" dirty="0">
              <a:solidFill>
                <a:srgbClr val="FFFFFF"/>
              </a:solidFill>
              <a:latin typeface="Oswald Bol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3946214" y="4318386"/>
            <a:ext cx="9034431" cy="2808103"/>
            <a:chOff x="0" y="0"/>
            <a:chExt cx="1744696" cy="5422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254568" y="4914749"/>
            <a:ext cx="8900334" cy="1717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7768" lvl="1" indent="-213884">
              <a:lnSpc>
                <a:spcPts val="2734"/>
              </a:lnSpc>
              <a:buFont typeface="Arial"/>
              <a:buChar char="•"/>
            </a:pPr>
            <a:r>
              <a:rPr lang="en-US" sz="1981" spc="194" dirty="0" err="1">
                <a:solidFill>
                  <a:srgbClr val="231F20"/>
                </a:solidFill>
                <a:latin typeface="DM Sans"/>
              </a:rPr>
              <a:t>Kiến</a:t>
            </a:r>
            <a:r>
              <a:rPr lang="en-US" sz="1981" spc="194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981" spc="194" dirty="0" err="1">
                <a:solidFill>
                  <a:srgbClr val="231F20"/>
                </a:solidFill>
                <a:latin typeface="DM Sans"/>
              </a:rPr>
              <a:t>trúc</a:t>
            </a:r>
            <a:r>
              <a:rPr lang="en-US" sz="1981" spc="194" dirty="0">
                <a:solidFill>
                  <a:srgbClr val="231F20"/>
                </a:solidFill>
                <a:latin typeface="DM Sans"/>
              </a:rPr>
              <a:t> MVVN: </a:t>
            </a:r>
            <a:r>
              <a:rPr lang="en-US" sz="1981" spc="194" dirty="0" err="1">
                <a:solidFill>
                  <a:srgbClr val="231F20"/>
                </a:solidFill>
                <a:latin typeface="DM Sans"/>
              </a:rPr>
              <a:t>Phân</a:t>
            </a:r>
            <a:r>
              <a:rPr lang="en-US" sz="1981" spc="194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981" spc="194" dirty="0" err="1">
                <a:solidFill>
                  <a:srgbClr val="231F20"/>
                </a:solidFill>
                <a:latin typeface="DM Sans"/>
              </a:rPr>
              <a:t>tách</a:t>
            </a:r>
            <a:r>
              <a:rPr lang="en-US" sz="1981" spc="194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981" spc="194" dirty="0" err="1">
                <a:solidFill>
                  <a:srgbClr val="231F20"/>
                </a:solidFill>
                <a:latin typeface="DM Sans"/>
              </a:rPr>
              <a:t>rõ</a:t>
            </a:r>
            <a:r>
              <a:rPr lang="en-US" sz="1981" spc="194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981" spc="194" dirty="0" err="1">
                <a:solidFill>
                  <a:srgbClr val="231F20"/>
                </a:solidFill>
                <a:latin typeface="DM Sans"/>
              </a:rPr>
              <a:t>ràng</a:t>
            </a:r>
            <a:r>
              <a:rPr lang="en-US" sz="1981" spc="194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981" spc="194" dirty="0" err="1">
                <a:solidFill>
                  <a:srgbClr val="231F20"/>
                </a:solidFill>
                <a:latin typeface="DM Sans"/>
              </a:rPr>
              <a:t>các</a:t>
            </a:r>
            <a:r>
              <a:rPr lang="en-US" sz="1981" spc="194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981" spc="194" dirty="0" err="1">
                <a:solidFill>
                  <a:srgbClr val="231F20"/>
                </a:solidFill>
                <a:latin typeface="DM Sans"/>
              </a:rPr>
              <a:t>mô</a:t>
            </a:r>
            <a:r>
              <a:rPr lang="en-US" sz="1981" spc="194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981" spc="194" dirty="0" err="1">
                <a:solidFill>
                  <a:srgbClr val="231F20"/>
                </a:solidFill>
                <a:latin typeface="DM Sans"/>
              </a:rPr>
              <a:t>đun</a:t>
            </a:r>
            <a:r>
              <a:rPr lang="en-US" sz="1981" spc="194" dirty="0">
                <a:solidFill>
                  <a:srgbClr val="231F20"/>
                </a:solidFill>
                <a:latin typeface="DM Sans"/>
              </a:rPr>
              <a:t>, </a:t>
            </a:r>
            <a:r>
              <a:rPr lang="en-US" sz="1981" spc="194" dirty="0" err="1">
                <a:solidFill>
                  <a:srgbClr val="231F20"/>
                </a:solidFill>
                <a:latin typeface="DM Sans"/>
              </a:rPr>
              <a:t>có</a:t>
            </a:r>
            <a:r>
              <a:rPr lang="en-US" sz="1981" spc="194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981" spc="194" dirty="0" err="1">
                <a:solidFill>
                  <a:srgbClr val="231F20"/>
                </a:solidFill>
                <a:latin typeface="DM Sans"/>
              </a:rPr>
              <a:t>thể</a:t>
            </a:r>
            <a:r>
              <a:rPr lang="en-US" sz="1981" spc="194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981" spc="194" dirty="0" err="1">
                <a:solidFill>
                  <a:srgbClr val="231F20"/>
                </a:solidFill>
                <a:latin typeface="DM Sans"/>
              </a:rPr>
              <a:t>kiếm</a:t>
            </a:r>
            <a:r>
              <a:rPr lang="en-US" sz="1981" spc="194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981" spc="194" dirty="0" err="1">
                <a:solidFill>
                  <a:srgbClr val="231F20"/>
                </a:solidFill>
                <a:latin typeface="DM Sans"/>
              </a:rPr>
              <a:t>thử</a:t>
            </a:r>
            <a:r>
              <a:rPr lang="en-US" sz="1981" spc="194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981" spc="194" dirty="0" err="1">
                <a:solidFill>
                  <a:srgbClr val="231F20"/>
                </a:solidFill>
                <a:latin typeface="DM Sans"/>
              </a:rPr>
              <a:t>và</a:t>
            </a:r>
            <a:r>
              <a:rPr lang="en-US" sz="1981" spc="194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981" spc="194" dirty="0" err="1">
                <a:solidFill>
                  <a:srgbClr val="231F20"/>
                </a:solidFill>
                <a:latin typeface="DM Sans"/>
              </a:rPr>
              <a:t>phát</a:t>
            </a:r>
            <a:r>
              <a:rPr lang="en-US" sz="1981" spc="194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981" spc="194" dirty="0" err="1">
                <a:solidFill>
                  <a:srgbClr val="231F20"/>
                </a:solidFill>
                <a:latin typeface="DM Sans"/>
              </a:rPr>
              <a:t>hiện</a:t>
            </a:r>
            <a:r>
              <a:rPr lang="en-US" sz="1981" spc="194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981" spc="194" dirty="0" err="1">
                <a:solidFill>
                  <a:srgbClr val="231F20"/>
                </a:solidFill>
                <a:latin typeface="DM Sans"/>
              </a:rPr>
              <a:t>lỗi</a:t>
            </a:r>
            <a:r>
              <a:rPr lang="en-US" sz="1981" spc="194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981" spc="194" dirty="0" err="1">
                <a:solidFill>
                  <a:srgbClr val="231F20"/>
                </a:solidFill>
                <a:latin typeface="DM Sans"/>
              </a:rPr>
              <a:t>dễ</a:t>
            </a:r>
            <a:r>
              <a:rPr lang="en-US" sz="1981" spc="194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981" spc="194" dirty="0" err="1">
                <a:solidFill>
                  <a:srgbClr val="231F20"/>
                </a:solidFill>
                <a:latin typeface="DM Sans"/>
              </a:rPr>
              <a:t>dàng</a:t>
            </a:r>
            <a:r>
              <a:rPr lang="en-US" sz="1981" spc="194" dirty="0">
                <a:solidFill>
                  <a:srgbClr val="231F20"/>
                </a:solidFill>
                <a:latin typeface="DM Sans"/>
              </a:rPr>
              <a:t>.</a:t>
            </a:r>
          </a:p>
          <a:p>
            <a:pPr>
              <a:lnSpc>
                <a:spcPts val="2734"/>
              </a:lnSpc>
            </a:pPr>
            <a:endParaRPr lang="en-US" sz="1981" spc="194" dirty="0">
              <a:solidFill>
                <a:srgbClr val="231F20"/>
              </a:solidFill>
              <a:latin typeface="DM Sans"/>
            </a:endParaRPr>
          </a:p>
          <a:p>
            <a:pPr marL="427768" lvl="1" indent="-213884">
              <a:lnSpc>
                <a:spcPts val="2734"/>
              </a:lnSpc>
              <a:buFont typeface="Arial"/>
              <a:buChar char="•"/>
            </a:pPr>
            <a:r>
              <a:rPr lang="en-US" sz="1981" spc="194" dirty="0">
                <a:solidFill>
                  <a:srgbClr val="231F20"/>
                </a:solidFill>
                <a:latin typeface="DM Sans"/>
              </a:rPr>
              <a:t>Data binding: </a:t>
            </a:r>
            <a:r>
              <a:rPr lang="en-US" sz="1981" spc="194" dirty="0" err="1">
                <a:solidFill>
                  <a:srgbClr val="231F20"/>
                </a:solidFill>
                <a:latin typeface="DM Sans"/>
              </a:rPr>
              <a:t>liên</a:t>
            </a:r>
            <a:r>
              <a:rPr lang="en-US" sz="1981" spc="194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981" spc="194" dirty="0" err="1">
                <a:solidFill>
                  <a:srgbClr val="231F20"/>
                </a:solidFill>
                <a:latin typeface="DM Sans"/>
              </a:rPr>
              <a:t>kết</a:t>
            </a:r>
            <a:r>
              <a:rPr lang="en-US" sz="1981" spc="194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981" spc="194" dirty="0" err="1">
                <a:solidFill>
                  <a:srgbClr val="231F20"/>
                </a:solidFill>
                <a:latin typeface="DM Sans"/>
              </a:rPr>
              <a:t>dữ</a:t>
            </a:r>
            <a:r>
              <a:rPr lang="en-US" sz="1981" spc="194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981" spc="194" dirty="0" err="1">
                <a:solidFill>
                  <a:srgbClr val="231F20"/>
                </a:solidFill>
                <a:latin typeface="DM Sans"/>
              </a:rPr>
              <a:t>liệu</a:t>
            </a:r>
            <a:r>
              <a:rPr lang="en-US" sz="1981" spc="194" dirty="0">
                <a:solidFill>
                  <a:srgbClr val="231F20"/>
                </a:solidFill>
                <a:latin typeface="DM Sans"/>
              </a:rPr>
              <a:t> logic </a:t>
            </a:r>
            <a:r>
              <a:rPr lang="en-US" sz="1981" spc="194" dirty="0" err="1">
                <a:solidFill>
                  <a:srgbClr val="231F20"/>
                </a:solidFill>
                <a:latin typeface="DM Sans"/>
              </a:rPr>
              <a:t>với</a:t>
            </a:r>
            <a:r>
              <a:rPr lang="en-US" sz="1981" spc="194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981" spc="194" dirty="0" err="1">
                <a:solidFill>
                  <a:srgbClr val="231F20"/>
                </a:solidFill>
                <a:latin typeface="DM Sans"/>
              </a:rPr>
              <a:t>các</a:t>
            </a:r>
            <a:r>
              <a:rPr lang="en-US" sz="1981" spc="194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981" spc="194" dirty="0" err="1">
                <a:solidFill>
                  <a:srgbClr val="231F20"/>
                </a:solidFill>
                <a:latin typeface="DM Sans"/>
              </a:rPr>
              <a:t>thành</a:t>
            </a:r>
            <a:r>
              <a:rPr lang="en-US" sz="1981" spc="194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1981" spc="194" dirty="0" err="1">
                <a:solidFill>
                  <a:srgbClr val="231F20"/>
                </a:solidFill>
                <a:latin typeface="DM Sans"/>
              </a:rPr>
              <a:t>phần</a:t>
            </a:r>
            <a:r>
              <a:rPr lang="en-US" sz="1981" spc="194" dirty="0">
                <a:solidFill>
                  <a:srgbClr val="231F20"/>
                </a:solidFill>
                <a:latin typeface="DM Sans"/>
              </a:rPr>
              <a:t> UI(</a:t>
            </a:r>
            <a:r>
              <a:rPr lang="en-US" sz="1981" spc="194" dirty="0" err="1">
                <a:solidFill>
                  <a:srgbClr val="231F20"/>
                </a:solidFill>
                <a:latin typeface="DM Sans"/>
              </a:rPr>
              <a:t>TextView</a:t>
            </a:r>
            <a:r>
              <a:rPr lang="en-US" sz="1981" spc="194" dirty="0">
                <a:solidFill>
                  <a:srgbClr val="231F20"/>
                </a:solidFill>
                <a:latin typeface="DM Sans"/>
              </a:rPr>
              <a:t>, </a:t>
            </a:r>
            <a:r>
              <a:rPr lang="en-US" sz="1981" spc="194" dirty="0" err="1">
                <a:solidFill>
                  <a:srgbClr val="231F20"/>
                </a:solidFill>
                <a:latin typeface="DM Sans"/>
              </a:rPr>
              <a:t>EditText</a:t>
            </a:r>
            <a:r>
              <a:rPr lang="en-US" sz="1981" spc="194" dirty="0">
                <a:solidFill>
                  <a:srgbClr val="231F20"/>
                </a:solidFill>
                <a:latin typeface="DM Sans"/>
              </a:rPr>
              <a:t>,…)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179166" y="6473417"/>
            <a:ext cx="4208862" cy="430751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59"/>
              </a:lnSpc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720102" y="3030981"/>
            <a:ext cx="12057353" cy="3422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48"/>
              </a:lnSpc>
            </a:pPr>
            <a:r>
              <a:rPr lang="en-US" sz="10107" spc="990" dirty="0" err="1">
                <a:solidFill>
                  <a:srgbClr val="FFFFFF"/>
                </a:solidFill>
                <a:latin typeface="Oswald Bold"/>
              </a:rPr>
              <a:t>Một</a:t>
            </a:r>
            <a:r>
              <a:rPr lang="en-US" sz="10107" spc="990" dirty="0">
                <a:solidFill>
                  <a:srgbClr val="FFFFFF"/>
                </a:solidFill>
                <a:latin typeface="Oswald Bold"/>
              </a:rPr>
              <a:t> </a:t>
            </a:r>
            <a:r>
              <a:rPr lang="en-US" sz="10107" spc="990" dirty="0" err="1">
                <a:solidFill>
                  <a:srgbClr val="FFFFFF"/>
                </a:solidFill>
                <a:latin typeface="Oswald Bold"/>
              </a:rPr>
              <a:t>số</a:t>
            </a:r>
            <a:r>
              <a:rPr lang="en-US" sz="10107" spc="990" dirty="0">
                <a:solidFill>
                  <a:srgbClr val="FFFFFF"/>
                </a:solidFill>
                <a:latin typeface="Oswald Bold"/>
              </a:rPr>
              <a:t> </a:t>
            </a:r>
            <a:r>
              <a:rPr lang="en-US" sz="10107" spc="990" dirty="0" err="1">
                <a:solidFill>
                  <a:srgbClr val="FFFFFF"/>
                </a:solidFill>
                <a:latin typeface="Oswald Bold"/>
              </a:rPr>
              <a:t>hình</a:t>
            </a:r>
            <a:r>
              <a:rPr lang="en-US" sz="10107" spc="990" dirty="0">
                <a:solidFill>
                  <a:srgbClr val="FFFFFF"/>
                </a:solidFill>
                <a:latin typeface="Oswald Bold"/>
              </a:rPr>
              <a:t> </a:t>
            </a:r>
            <a:r>
              <a:rPr lang="en-US" sz="10107" spc="990" dirty="0" err="1">
                <a:solidFill>
                  <a:srgbClr val="FFFFFF"/>
                </a:solidFill>
                <a:latin typeface="Oswald Bold"/>
              </a:rPr>
              <a:t>ảnh</a:t>
            </a:r>
            <a:r>
              <a:rPr lang="en-US" sz="10107" spc="990" dirty="0">
                <a:solidFill>
                  <a:srgbClr val="FFFFFF"/>
                </a:solidFill>
                <a:latin typeface="Oswald Bold"/>
              </a:rPr>
              <a:t> </a:t>
            </a:r>
            <a:r>
              <a:rPr lang="en-US" sz="10107" spc="990" dirty="0" err="1">
                <a:solidFill>
                  <a:srgbClr val="FFFFFF"/>
                </a:solidFill>
                <a:latin typeface="Oswald Bold"/>
              </a:rPr>
              <a:t>về</a:t>
            </a:r>
            <a:r>
              <a:rPr lang="en-US" sz="10107" spc="990" dirty="0">
                <a:solidFill>
                  <a:srgbClr val="FFFFFF"/>
                </a:solidFill>
                <a:latin typeface="Oswald Bold"/>
              </a:rPr>
              <a:t> </a:t>
            </a:r>
            <a:r>
              <a:rPr lang="en-US" sz="10107" spc="990" dirty="0" err="1">
                <a:solidFill>
                  <a:srgbClr val="FFFFFF"/>
                </a:solidFill>
                <a:latin typeface="Oswald Bold"/>
              </a:rPr>
              <a:t>ứng</a:t>
            </a:r>
            <a:r>
              <a:rPr lang="en-US" sz="10107" spc="990" dirty="0">
                <a:solidFill>
                  <a:srgbClr val="FFFFFF"/>
                </a:solidFill>
                <a:latin typeface="Oswald Bold"/>
              </a:rPr>
              <a:t> </a:t>
            </a:r>
            <a:r>
              <a:rPr lang="en-US" sz="10107" spc="990" dirty="0" err="1">
                <a:solidFill>
                  <a:srgbClr val="FFFFFF"/>
                </a:solidFill>
                <a:latin typeface="Oswald Bold"/>
              </a:rPr>
              <a:t>dụng</a:t>
            </a:r>
            <a:endParaRPr lang="en-US" sz="10107" spc="990" dirty="0">
              <a:solidFill>
                <a:srgbClr val="FFFFFF"/>
              </a:solidFill>
              <a:latin typeface="Oswald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0" name="Picture 29" descr="A screenshot of a phone&#10;&#10;Description automatically generated">
            <a:extLst>
              <a:ext uri="{FF2B5EF4-FFF2-40B4-BE49-F238E27FC236}">
                <a16:creationId xmlns:a16="http://schemas.microsoft.com/office/drawing/2014/main" id="{531BF2FA-7ACB-F42A-7943-E9DA737EAC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425" y="0"/>
            <a:ext cx="4629150" cy="10287000"/>
          </a:xfrm>
          <a:prstGeom prst="rect">
            <a:avLst/>
          </a:prstGeom>
        </p:spPr>
      </p:pic>
      <p:pic>
        <p:nvPicPr>
          <p:cNvPr id="32" name="Picture 31" descr="A screenshot of a phone&#10;&#10;Description automatically generated">
            <a:extLst>
              <a:ext uri="{FF2B5EF4-FFF2-40B4-BE49-F238E27FC236}">
                <a16:creationId xmlns:a16="http://schemas.microsoft.com/office/drawing/2014/main" id="{C4B01C43-BD4F-8D35-28AD-D2B3CD92CE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4379" y="190640"/>
            <a:ext cx="4629150" cy="10287000"/>
          </a:xfrm>
          <a:prstGeom prst="rect">
            <a:avLst/>
          </a:prstGeom>
        </p:spPr>
      </p:pic>
      <p:pic>
        <p:nvPicPr>
          <p:cNvPr id="34" name="Picture 33" descr="A screenshot of a phone&#10;&#10;Description automatically generated">
            <a:extLst>
              <a:ext uri="{FF2B5EF4-FFF2-40B4-BE49-F238E27FC236}">
                <a16:creationId xmlns:a16="http://schemas.microsoft.com/office/drawing/2014/main" id="{C0C4FF72-333E-3B14-6CB4-A96BDB6FB5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373" y="-190640"/>
            <a:ext cx="462915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Picture 11" descr="A screenshot of a phone&#10;&#10;Description automatically generated">
            <a:extLst>
              <a:ext uri="{FF2B5EF4-FFF2-40B4-BE49-F238E27FC236}">
                <a16:creationId xmlns:a16="http://schemas.microsoft.com/office/drawing/2014/main" id="{5ECC15E1-E617-95BB-C654-271EBE03A2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800" y="-1814"/>
            <a:ext cx="4629150" cy="10287000"/>
          </a:xfrm>
          <a:prstGeom prst="rect">
            <a:avLst/>
          </a:prstGeom>
        </p:spPr>
      </p:pic>
      <p:pic>
        <p:nvPicPr>
          <p:cNvPr id="14" name="Picture 13" descr="A screenshot of a phone&#10;&#10;Description automatically generated">
            <a:extLst>
              <a:ext uri="{FF2B5EF4-FFF2-40B4-BE49-F238E27FC236}">
                <a16:creationId xmlns:a16="http://schemas.microsoft.com/office/drawing/2014/main" id="{B9B79F01-C3C2-5107-D4B6-07CE1DDCD7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425" y="0"/>
            <a:ext cx="4629150" cy="10287000"/>
          </a:xfrm>
          <a:prstGeom prst="rect">
            <a:avLst/>
          </a:prstGeom>
        </p:spPr>
      </p:pic>
      <p:pic>
        <p:nvPicPr>
          <p:cNvPr id="16" name="Picture 15" descr="A screenshot of a phone&#10;&#10;Description automatically generated">
            <a:extLst>
              <a:ext uri="{FF2B5EF4-FFF2-40B4-BE49-F238E27FC236}">
                <a16:creationId xmlns:a16="http://schemas.microsoft.com/office/drawing/2014/main" id="{FEDED19D-3007-1360-E6DE-B72E140794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1050" y="284973"/>
            <a:ext cx="462915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162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86338" y="-181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6E51D63D-AC58-7892-9403-20E9B15B77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425" y="0"/>
            <a:ext cx="4629150" cy="10287000"/>
          </a:xfrm>
          <a:prstGeom prst="rect">
            <a:avLst/>
          </a:prstGeom>
        </p:spPr>
      </p:pic>
      <p:pic>
        <p:nvPicPr>
          <p:cNvPr id="7" name="Picture 6" descr="A screenshot of a chat&#10;&#10;Description automatically generated">
            <a:extLst>
              <a:ext uri="{FF2B5EF4-FFF2-40B4-BE49-F238E27FC236}">
                <a16:creationId xmlns:a16="http://schemas.microsoft.com/office/drawing/2014/main" id="{3885A5A4-E60D-20A5-B7CA-037CC6F6F3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142" y="-194268"/>
            <a:ext cx="462915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380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0706" y="-3368517"/>
            <a:ext cx="4959890" cy="49598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F2F4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1278539"/>
            <a:ext cx="13188954" cy="1318895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F2F4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6639105" y="-5979128"/>
            <a:ext cx="12110389" cy="12426705"/>
          </a:xfrm>
          <a:custGeom>
            <a:avLst/>
            <a:gdLst/>
            <a:ahLst/>
            <a:cxnLst/>
            <a:rect l="l" t="t" r="r" b="b"/>
            <a:pathLst>
              <a:path w="12110389" h="12426705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3986589">
            <a:off x="5084777" y="6259532"/>
            <a:ext cx="9894000" cy="10152425"/>
          </a:xfrm>
          <a:custGeom>
            <a:avLst/>
            <a:gdLst/>
            <a:ahLst/>
            <a:cxnLst/>
            <a:rect l="l" t="t" r="r" b="b"/>
            <a:pathLst>
              <a:path w="9894000" h="10152425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720102" y="3376069"/>
            <a:ext cx="7942168" cy="1396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49"/>
              </a:lnSpc>
            </a:pPr>
            <a:r>
              <a:rPr lang="en-US" sz="8224" spc="806">
                <a:solidFill>
                  <a:srgbClr val="FFFFFF"/>
                </a:solidFill>
                <a:latin typeface="Oswald Bold"/>
              </a:rPr>
              <a:t>STATISTICS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20102" y="5095875"/>
            <a:ext cx="5741759" cy="3011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2"/>
              </a:lnSpc>
            </a:pPr>
            <a:r>
              <a:rPr lang="en-US" sz="2893" spc="283">
                <a:solidFill>
                  <a:srgbClr val="F5FFF5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49972" y="3530304"/>
            <a:ext cx="7202160" cy="327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787"/>
              </a:lnSpc>
              <a:spcBef>
                <a:spcPct val="0"/>
              </a:spcBef>
            </a:pPr>
            <a:r>
              <a:rPr lang="en-US" sz="19411">
                <a:solidFill>
                  <a:srgbClr val="231F20"/>
                </a:solidFill>
                <a:latin typeface="Oswald Bold"/>
              </a:rPr>
              <a:t>80%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1240034" y="6950607"/>
            <a:ext cx="5422036" cy="922409"/>
            <a:chOff x="0" y="0"/>
            <a:chExt cx="7229381" cy="1229879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0"/>
              <a:ext cx="7229381" cy="1229879"/>
              <a:chOff x="0" y="0"/>
              <a:chExt cx="13271500" cy="2257778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6351" y="0"/>
                <a:ext cx="10571728" cy="2257821"/>
              </a:xfrm>
              <a:custGeom>
                <a:avLst/>
                <a:gdLst/>
                <a:ahLst/>
                <a:cxnLst/>
                <a:rect l="l" t="t" r="r" b="b"/>
                <a:pathLst>
                  <a:path w="10571728" h="2257821">
                    <a:moveTo>
                      <a:pt x="618649" y="0"/>
                    </a:moveTo>
                    <a:cubicBezTo>
                      <a:pt x="501749" y="0"/>
                      <a:pt x="406982" y="94766"/>
                      <a:pt x="406982" y="211667"/>
                    </a:cubicBezTo>
                    <a:lnTo>
                      <a:pt x="406982" y="282222"/>
                    </a:lnTo>
                    <a:cubicBezTo>
                      <a:pt x="406982" y="399122"/>
                      <a:pt x="501749" y="493889"/>
                      <a:pt x="618649" y="493889"/>
                    </a:cubicBezTo>
                    <a:cubicBezTo>
                      <a:pt x="735549" y="493889"/>
                      <a:pt x="830316" y="399122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6"/>
                      <a:pt x="735549" y="0"/>
                      <a:pt x="618649" y="0"/>
                    </a:cubicBezTo>
                    <a:moveTo>
                      <a:pt x="399433" y="969998"/>
                    </a:moveTo>
                    <a:cubicBezTo>
                      <a:pt x="400632" y="961884"/>
                      <a:pt x="389202" y="958709"/>
                      <a:pt x="386027" y="966258"/>
                    </a:cubicBezTo>
                    <a:lnTo>
                      <a:pt x="232005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2"/>
                      <a:pt x="14190" y="1405168"/>
                      <a:pt x="7655" y="1395265"/>
                    </a:cubicBezTo>
                    <a:cubicBezTo>
                      <a:pt x="1120" y="1385363"/>
                      <a:pt x="0" y="1372839"/>
                      <a:pt x="4675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4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4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8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51341" y="966258"/>
                    </a:lnTo>
                    <a:cubicBezTo>
                      <a:pt x="848096" y="958709"/>
                      <a:pt x="836736" y="961884"/>
                      <a:pt x="837865" y="969998"/>
                    </a:cubicBezTo>
                    <a:lnTo>
                      <a:pt x="900871" y="1411111"/>
                    </a:lnTo>
                    <a:lnTo>
                      <a:pt x="968252" y="2219607"/>
                    </a:lnTo>
                    <a:cubicBezTo>
                      <a:pt x="969060" y="2229429"/>
                      <a:pt x="965723" y="2239141"/>
                      <a:pt x="959048" y="2246392"/>
                    </a:cubicBezTo>
                    <a:cubicBezTo>
                      <a:pt x="952374" y="2253643"/>
                      <a:pt x="942970" y="2257771"/>
                      <a:pt x="933115" y="2257778"/>
                    </a:cubicBezTo>
                    <a:lnTo>
                      <a:pt x="879281" y="2257778"/>
                    </a:lnTo>
                    <a:cubicBezTo>
                      <a:pt x="810300" y="2257786"/>
                      <a:pt x="751423" y="2207921"/>
                      <a:pt x="740075" y="2139879"/>
                    </a:cubicBezTo>
                    <a:lnTo>
                      <a:pt x="625705" y="1452880"/>
                    </a:lnTo>
                    <a:cubicBezTo>
                      <a:pt x="624364" y="1444978"/>
                      <a:pt x="613075" y="1444978"/>
                      <a:pt x="611735" y="1452880"/>
                    </a:cubicBezTo>
                    <a:lnTo>
                      <a:pt x="497293" y="2139879"/>
                    </a:lnTo>
                    <a:cubicBezTo>
                      <a:pt x="485942" y="2207948"/>
                      <a:pt x="427025" y="2257821"/>
                      <a:pt x="358017" y="2257778"/>
                    </a:cubicBezTo>
                    <a:lnTo>
                      <a:pt x="304183" y="2257778"/>
                    </a:lnTo>
                    <a:cubicBezTo>
                      <a:pt x="294328" y="2257771"/>
                      <a:pt x="284924" y="2253643"/>
                      <a:pt x="278250" y="2246392"/>
                    </a:cubicBezTo>
                    <a:cubicBezTo>
                      <a:pt x="271575" y="2239141"/>
                      <a:pt x="268238" y="2229429"/>
                      <a:pt x="269046" y="2219607"/>
                    </a:cubicBezTo>
                    <a:lnTo>
                      <a:pt x="336427" y="1411111"/>
                    </a:lnTo>
                    <a:lnTo>
                      <a:pt x="399433" y="969998"/>
                    </a:lnTo>
                    <a:moveTo>
                      <a:pt x="1952149" y="0"/>
                    </a:moveTo>
                    <a:cubicBezTo>
                      <a:pt x="1835249" y="0"/>
                      <a:pt x="1740482" y="94766"/>
                      <a:pt x="1740482" y="211667"/>
                    </a:cubicBezTo>
                    <a:lnTo>
                      <a:pt x="1740482" y="282222"/>
                    </a:lnTo>
                    <a:cubicBezTo>
                      <a:pt x="1740482" y="399122"/>
                      <a:pt x="1835249" y="493889"/>
                      <a:pt x="1952149" y="493889"/>
                    </a:cubicBezTo>
                    <a:cubicBezTo>
                      <a:pt x="2069049" y="493889"/>
                      <a:pt x="2163816" y="399122"/>
                      <a:pt x="2163816" y="282222"/>
                    </a:cubicBezTo>
                    <a:lnTo>
                      <a:pt x="2163816" y="211667"/>
                    </a:lnTo>
                    <a:cubicBezTo>
                      <a:pt x="2163816" y="94766"/>
                      <a:pt x="2069049" y="0"/>
                      <a:pt x="1952149" y="0"/>
                    </a:cubicBezTo>
                    <a:moveTo>
                      <a:pt x="1732933" y="969998"/>
                    </a:moveTo>
                    <a:cubicBezTo>
                      <a:pt x="1734132" y="961884"/>
                      <a:pt x="1722702" y="958709"/>
                      <a:pt x="1719527" y="966258"/>
                    </a:cubicBezTo>
                    <a:lnTo>
                      <a:pt x="1565505" y="1325598"/>
                    </a:lnTo>
                    <a:cubicBezTo>
                      <a:pt x="1543248" y="1377518"/>
                      <a:pt x="1492172" y="1411161"/>
                      <a:pt x="1435682" y="1411111"/>
                    </a:cubicBezTo>
                    <a:lnTo>
                      <a:pt x="1370630" y="1411111"/>
                    </a:lnTo>
                    <a:cubicBezTo>
                      <a:pt x="1358766" y="1411122"/>
                      <a:pt x="1347690" y="1405168"/>
                      <a:pt x="1341155" y="1395265"/>
                    </a:cubicBezTo>
                    <a:cubicBezTo>
                      <a:pt x="1334620" y="1385363"/>
                      <a:pt x="1333500" y="1372839"/>
                      <a:pt x="1338175" y="1361934"/>
                    </a:cubicBezTo>
                    <a:lnTo>
                      <a:pt x="1528816" y="917222"/>
                    </a:lnTo>
                    <a:lnTo>
                      <a:pt x="1598948" y="741821"/>
                    </a:lnTo>
                    <a:cubicBezTo>
                      <a:pt x="1641818" y="634683"/>
                      <a:pt x="1745595" y="564437"/>
                      <a:pt x="1860991" y="564444"/>
                    </a:cubicBezTo>
                    <a:lnTo>
                      <a:pt x="2043307" y="564444"/>
                    </a:lnTo>
                    <a:cubicBezTo>
                      <a:pt x="2158703" y="564437"/>
                      <a:pt x="2262480" y="634683"/>
                      <a:pt x="2305350" y="741821"/>
                    </a:cubicBezTo>
                    <a:lnTo>
                      <a:pt x="2375482" y="917222"/>
                    </a:lnTo>
                    <a:lnTo>
                      <a:pt x="2566053" y="1361934"/>
                    </a:lnTo>
                    <a:cubicBezTo>
                      <a:pt x="2570728" y="1372839"/>
                      <a:pt x="2569608" y="1385363"/>
                      <a:pt x="2563072" y="1395265"/>
                    </a:cubicBezTo>
                    <a:cubicBezTo>
                      <a:pt x="2556537" y="1405168"/>
                      <a:pt x="2545462" y="1411122"/>
                      <a:pt x="2533597" y="1411111"/>
                    </a:cubicBezTo>
                    <a:lnTo>
                      <a:pt x="2468545" y="1411111"/>
                    </a:lnTo>
                    <a:cubicBezTo>
                      <a:pt x="2412107" y="1411105"/>
                      <a:pt x="2361101" y="1377471"/>
                      <a:pt x="2338864" y="1325598"/>
                    </a:cubicBezTo>
                    <a:lnTo>
                      <a:pt x="2184841" y="966258"/>
                    </a:lnTo>
                    <a:cubicBezTo>
                      <a:pt x="2181596" y="958709"/>
                      <a:pt x="2170236" y="961884"/>
                      <a:pt x="2171365" y="969998"/>
                    </a:cubicBezTo>
                    <a:lnTo>
                      <a:pt x="2234371" y="1411111"/>
                    </a:lnTo>
                    <a:lnTo>
                      <a:pt x="2301752" y="2219607"/>
                    </a:lnTo>
                    <a:cubicBezTo>
                      <a:pt x="2302560" y="2229429"/>
                      <a:pt x="2299223" y="2239141"/>
                      <a:pt x="2292548" y="2246392"/>
                    </a:cubicBezTo>
                    <a:cubicBezTo>
                      <a:pt x="2285874" y="2253643"/>
                      <a:pt x="2276470" y="2257771"/>
                      <a:pt x="2266615" y="2257778"/>
                    </a:cubicBezTo>
                    <a:lnTo>
                      <a:pt x="2212781" y="2257778"/>
                    </a:lnTo>
                    <a:cubicBezTo>
                      <a:pt x="2143800" y="2257786"/>
                      <a:pt x="2084923" y="2207921"/>
                      <a:pt x="2073575" y="2139879"/>
                    </a:cubicBezTo>
                    <a:lnTo>
                      <a:pt x="1959205" y="1452880"/>
                    </a:lnTo>
                    <a:cubicBezTo>
                      <a:pt x="1957864" y="1444978"/>
                      <a:pt x="1946575" y="1444978"/>
                      <a:pt x="1945234" y="1452880"/>
                    </a:cubicBezTo>
                    <a:lnTo>
                      <a:pt x="1830793" y="2139879"/>
                    </a:lnTo>
                    <a:cubicBezTo>
                      <a:pt x="1819442" y="2207948"/>
                      <a:pt x="1760525" y="2257821"/>
                      <a:pt x="1691517" y="2257778"/>
                    </a:cubicBezTo>
                    <a:lnTo>
                      <a:pt x="1637683" y="2257778"/>
                    </a:lnTo>
                    <a:cubicBezTo>
                      <a:pt x="1627828" y="2257771"/>
                      <a:pt x="1618424" y="2253643"/>
                      <a:pt x="1611750" y="2246392"/>
                    </a:cubicBezTo>
                    <a:cubicBezTo>
                      <a:pt x="1605075" y="2239141"/>
                      <a:pt x="1601738" y="2229429"/>
                      <a:pt x="1602546" y="2219607"/>
                    </a:cubicBezTo>
                    <a:lnTo>
                      <a:pt x="1669927" y="1411111"/>
                    </a:lnTo>
                    <a:lnTo>
                      <a:pt x="1732933" y="969998"/>
                    </a:lnTo>
                    <a:moveTo>
                      <a:pt x="3285649" y="0"/>
                    </a:moveTo>
                    <a:cubicBezTo>
                      <a:pt x="3168749" y="0"/>
                      <a:pt x="3073982" y="94766"/>
                      <a:pt x="3073982" y="211667"/>
                    </a:cubicBezTo>
                    <a:lnTo>
                      <a:pt x="3073982" y="282222"/>
                    </a:lnTo>
                    <a:cubicBezTo>
                      <a:pt x="3073982" y="399122"/>
                      <a:pt x="3168749" y="493889"/>
                      <a:pt x="3285649" y="493889"/>
                    </a:cubicBezTo>
                    <a:cubicBezTo>
                      <a:pt x="3402549" y="493889"/>
                      <a:pt x="3497316" y="399122"/>
                      <a:pt x="3497316" y="282222"/>
                    </a:cubicBezTo>
                    <a:lnTo>
                      <a:pt x="3497316" y="211667"/>
                    </a:lnTo>
                    <a:cubicBezTo>
                      <a:pt x="3497316" y="94766"/>
                      <a:pt x="3402549" y="0"/>
                      <a:pt x="3285649" y="0"/>
                    </a:cubicBezTo>
                    <a:moveTo>
                      <a:pt x="3066433" y="969998"/>
                    </a:moveTo>
                    <a:cubicBezTo>
                      <a:pt x="3067632" y="961884"/>
                      <a:pt x="3056202" y="958709"/>
                      <a:pt x="3053027" y="966258"/>
                    </a:cubicBezTo>
                    <a:lnTo>
                      <a:pt x="2899005" y="1325598"/>
                    </a:lnTo>
                    <a:cubicBezTo>
                      <a:pt x="2876748" y="1377518"/>
                      <a:pt x="2825672" y="1411161"/>
                      <a:pt x="2769182" y="1411111"/>
                    </a:cubicBezTo>
                    <a:lnTo>
                      <a:pt x="2704130" y="1411111"/>
                    </a:lnTo>
                    <a:cubicBezTo>
                      <a:pt x="2692266" y="1411122"/>
                      <a:pt x="2681190" y="1405168"/>
                      <a:pt x="2674655" y="1395265"/>
                    </a:cubicBezTo>
                    <a:cubicBezTo>
                      <a:pt x="2668120" y="1385363"/>
                      <a:pt x="2667000" y="1372839"/>
                      <a:pt x="2671675" y="1361934"/>
                    </a:cubicBezTo>
                    <a:lnTo>
                      <a:pt x="2862316" y="917222"/>
                    </a:lnTo>
                    <a:lnTo>
                      <a:pt x="2932448" y="741821"/>
                    </a:lnTo>
                    <a:cubicBezTo>
                      <a:pt x="2975318" y="634683"/>
                      <a:pt x="3079095" y="564437"/>
                      <a:pt x="3194491" y="564444"/>
                    </a:cubicBezTo>
                    <a:lnTo>
                      <a:pt x="3376807" y="564444"/>
                    </a:lnTo>
                    <a:cubicBezTo>
                      <a:pt x="3492203" y="564437"/>
                      <a:pt x="3595980" y="634683"/>
                      <a:pt x="3638850" y="741821"/>
                    </a:cubicBezTo>
                    <a:lnTo>
                      <a:pt x="3708982" y="917222"/>
                    </a:lnTo>
                    <a:lnTo>
                      <a:pt x="3899553" y="1361934"/>
                    </a:lnTo>
                    <a:cubicBezTo>
                      <a:pt x="3904228" y="1372839"/>
                      <a:pt x="3903107" y="1385363"/>
                      <a:pt x="3896572" y="1395265"/>
                    </a:cubicBezTo>
                    <a:cubicBezTo>
                      <a:pt x="3890037" y="1405168"/>
                      <a:pt x="3878962" y="1411122"/>
                      <a:pt x="3867097" y="1411111"/>
                    </a:cubicBezTo>
                    <a:lnTo>
                      <a:pt x="3802045" y="1411111"/>
                    </a:lnTo>
                    <a:cubicBezTo>
                      <a:pt x="3745607" y="1411105"/>
                      <a:pt x="3694601" y="1377471"/>
                      <a:pt x="3672364" y="1325598"/>
                    </a:cubicBezTo>
                    <a:lnTo>
                      <a:pt x="3518341" y="966258"/>
                    </a:lnTo>
                    <a:cubicBezTo>
                      <a:pt x="3515096" y="958709"/>
                      <a:pt x="3503736" y="961884"/>
                      <a:pt x="3504865" y="969998"/>
                    </a:cubicBezTo>
                    <a:lnTo>
                      <a:pt x="3567871" y="1411111"/>
                    </a:lnTo>
                    <a:lnTo>
                      <a:pt x="3635252" y="2219607"/>
                    </a:lnTo>
                    <a:cubicBezTo>
                      <a:pt x="3636060" y="2229429"/>
                      <a:pt x="3632723" y="2239141"/>
                      <a:pt x="3626048" y="2246392"/>
                    </a:cubicBezTo>
                    <a:cubicBezTo>
                      <a:pt x="3619374" y="2253643"/>
                      <a:pt x="3609970" y="2257771"/>
                      <a:pt x="3600115" y="2257778"/>
                    </a:cubicBezTo>
                    <a:lnTo>
                      <a:pt x="3546281" y="2257778"/>
                    </a:lnTo>
                    <a:cubicBezTo>
                      <a:pt x="3477299" y="2257786"/>
                      <a:pt x="3418423" y="2207921"/>
                      <a:pt x="3407075" y="2139879"/>
                    </a:cubicBezTo>
                    <a:lnTo>
                      <a:pt x="3292704" y="1452880"/>
                    </a:lnTo>
                    <a:cubicBezTo>
                      <a:pt x="3291364" y="1444978"/>
                      <a:pt x="3280075" y="1444978"/>
                      <a:pt x="3278735" y="1452880"/>
                    </a:cubicBezTo>
                    <a:lnTo>
                      <a:pt x="3164293" y="2139879"/>
                    </a:lnTo>
                    <a:cubicBezTo>
                      <a:pt x="3152942" y="2207948"/>
                      <a:pt x="3094025" y="2257821"/>
                      <a:pt x="3025017" y="2257778"/>
                    </a:cubicBezTo>
                    <a:lnTo>
                      <a:pt x="2971183" y="2257778"/>
                    </a:lnTo>
                    <a:cubicBezTo>
                      <a:pt x="2961328" y="2257771"/>
                      <a:pt x="2951924" y="2253643"/>
                      <a:pt x="2945250" y="2246392"/>
                    </a:cubicBezTo>
                    <a:cubicBezTo>
                      <a:pt x="2938575" y="2239141"/>
                      <a:pt x="2935238" y="2229429"/>
                      <a:pt x="2936046" y="2219607"/>
                    </a:cubicBezTo>
                    <a:lnTo>
                      <a:pt x="3003427" y="1411111"/>
                    </a:lnTo>
                    <a:lnTo>
                      <a:pt x="3066433" y="969998"/>
                    </a:lnTo>
                    <a:moveTo>
                      <a:pt x="4619149" y="0"/>
                    </a:moveTo>
                    <a:cubicBezTo>
                      <a:pt x="4502249" y="0"/>
                      <a:pt x="4407482" y="94766"/>
                      <a:pt x="4407482" y="211667"/>
                    </a:cubicBezTo>
                    <a:lnTo>
                      <a:pt x="4407482" y="282222"/>
                    </a:lnTo>
                    <a:cubicBezTo>
                      <a:pt x="4407482" y="399122"/>
                      <a:pt x="4502249" y="493889"/>
                      <a:pt x="4619149" y="493889"/>
                    </a:cubicBezTo>
                    <a:cubicBezTo>
                      <a:pt x="4736049" y="493889"/>
                      <a:pt x="4830816" y="399122"/>
                      <a:pt x="4830816" y="282222"/>
                    </a:cubicBezTo>
                    <a:lnTo>
                      <a:pt x="4830816" y="211667"/>
                    </a:lnTo>
                    <a:cubicBezTo>
                      <a:pt x="4830816" y="94766"/>
                      <a:pt x="4736049" y="0"/>
                      <a:pt x="4619149" y="0"/>
                    </a:cubicBezTo>
                    <a:moveTo>
                      <a:pt x="4399933" y="969998"/>
                    </a:moveTo>
                    <a:cubicBezTo>
                      <a:pt x="4401132" y="961884"/>
                      <a:pt x="4389702" y="958709"/>
                      <a:pt x="4386527" y="966258"/>
                    </a:cubicBezTo>
                    <a:lnTo>
                      <a:pt x="4232504" y="1325598"/>
                    </a:lnTo>
                    <a:cubicBezTo>
                      <a:pt x="4210248" y="1377518"/>
                      <a:pt x="4159172" y="1411161"/>
                      <a:pt x="4102682" y="1411111"/>
                    </a:cubicBezTo>
                    <a:lnTo>
                      <a:pt x="4037630" y="1411111"/>
                    </a:lnTo>
                    <a:cubicBezTo>
                      <a:pt x="4025765" y="1411122"/>
                      <a:pt x="4014691" y="1405168"/>
                      <a:pt x="4008155" y="1395265"/>
                    </a:cubicBezTo>
                    <a:cubicBezTo>
                      <a:pt x="4001620" y="1385363"/>
                      <a:pt x="4000500" y="1372839"/>
                      <a:pt x="4005174" y="1361934"/>
                    </a:cubicBezTo>
                    <a:lnTo>
                      <a:pt x="4195816" y="917222"/>
                    </a:lnTo>
                    <a:lnTo>
                      <a:pt x="4265948" y="741821"/>
                    </a:lnTo>
                    <a:cubicBezTo>
                      <a:pt x="4308818" y="634683"/>
                      <a:pt x="4412595" y="564437"/>
                      <a:pt x="4527991" y="564444"/>
                    </a:cubicBezTo>
                    <a:lnTo>
                      <a:pt x="4710307" y="564444"/>
                    </a:lnTo>
                    <a:cubicBezTo>
                      <a:pt x="4825703" y="564437"/>
                      <a:pt x="4929480" y="634683"/>
                      <a:pt x="4972350" y="741821"/>
                    </a:cubicBezTo>
                    <a:lnTo>
                      <a:pt x="5042482" y="917222"/>
                    </a:lnTo>
                    <a:lnTo>
                      <a:pt x="5233053" y="1361934"/>
                    </a:lnTo>
                    <a:cubicBezTo>
                      <a:pt x="5237728" y="1372839"/>
                      <a:pt x="5236607" y="1385363"/>
                      <a:pt x="5230072" y="1395265"/>
                    </a:cubicBezTo>
                    <a:cubicBezTo>
                      <a:pt x="5223537" y="1405168"/>
                      <a:pt x="5212462" y="1411122"/>
                      <a:pt x="5200597" y="1411111"/>
                    </a:cubicBezTo>
                    <a:lnTo>
                      <a:pt x="5135545" y="1411111"/>
                    </a:lnTo>
                    <a:cubicBezTo>
                      <a:pt x="5079107" y="1411105"/>
                      <a:pt x="5028101" y="1377471"/>
                      <a:pt x="5005864" y="1325598"/>
                    </a:cubicBezTo>
                    <a:lnTo>
                      <a:pt x="4851841" y="966258"/>
                    </a:lnTo>
                    <a:cubicBezTo>
                      <a:pt x="4848596" y="958709"/>
                      <a:pt x="4837236" y="961884"/>
                      <a:pt x="4838365" y="969998"/>
                    </a:cubicBezTo>
                    <a:lnTo>
                      <a:pt x="4901371" y="1411111"/>
                    </a:lnTo>
                    <a:lnTo>
                      <a:pt x="4968752" y="2219607"/>
                    </a:lnTo>
                    <a:cubicBezTo>
                      <a:pt x="4969560" y="2229429"/>
                      <a:pt x="4966223" y="2239141"/>
                      <a:pt x="4959548" y="2246392"/>
                    </a:cubicBezTo>
                    <a:cubicBezTo>
                      <a:pt x="4952874" y="2253643"/>
                      <a:pt x="4943470" y="2257771"/>
                      <a:pt x="4933615" y="2257778"/>
                    </a:cubicBezTo>
                    <a:lnTo>
                      <a:pt x="4879781" y="2257778"/>
                    </a:lnTo>
                    <a:cubicBezTo>
                      <a:pt x="4810799" y="2257786"/>
                      <a:pt x="4751923" y="2207921"/>
                      <a:pt x="4740575" y="2139879"/>
                    </a:cubicBezTo>
                    <a:lnTo>
                      <a:pt x="4626204" y="1452880"/>
                    </a:lnTo>
                    <a:cubicBezTo>
                      <a:pt x="4624864" y="1444978"/>
                      <a:pt x="4613575" y="1444978"/>
                      <a:pt x="4612235" y="1452880"/>
                    </a:cubicBezTo>
                    <a:lnTo>
                      <a:pt x="4497794" y="2139879"/>
                    </a:lnTo>
                    <a:cubicBezTo>
                      <a:pt x="4486442" y="2207948"/>
                      <a:pt x="4427525" y="2257821"/>
                      <a:pt x="4358517" y="2257778"/>
                    </a:cubicBezTo>
                    <a:lnTo>
                      <a:pt x="4304683" y="2257778"/>
                    </a:lnTo>
                    <a:cubicBezTo>
                      <a:pt x="4294828" y="2257771"/>
                      <a:pt x="4285424" y="2253643"/>
                      <a:pt x="4278750" y="2246392"/>
                    </a:cubicBezTo>
                    <a:cubicBezTo>
                      <a:pt x="4272075" y="2239141"/>
                      <a:pt x="4268738" y="2229429"/>
                      <a:pt x="4269546" y="2219607"/>
                    </a:cubicBezTo>
                    <a:lnTo>
                      <a:pt x="4336927" y="1411111"/>
                    </a:lnTo>
                    <a:lnTo>
                      <a:pt x="4399933" y="969998"/>
                    </a:lnTo>
                    <a:moveTo>
                      <a:pt x="5952649" y="0"/>
                    </a:moveTo>
                    <a:cubicBezTo>
                      <a:pt x="5835749" y="0"/>
                      <a:pt x="5740982" y="94766"/>
                      <a:pt x="5740982" y="211667"/>
                    </a:cubicBezTo>
                    <a:lnTo>
                      <a:pt x="5740982" y="282222"/>
                    </a:lnTo>
                    <a:cubicBezTo>
                      <a:pt x="5740982" y="399122"/>
                      <a:pt x="5835749" y="493889"/>
                      <a:pt x="5952649" y="493889"/>
                    </a:cubicBezTo>
                    <a:cubicBezTo>
                      <a:pt x="6069549" y="493889"/>
                      <a:pt x="6164316" y="399122"/>
                      <a:pt x="6164316" y="282222"/>
                    </a:cubicBezTo>
                    <a:lnTo>
                      <a:pt x="6164316" y="211667"/>
                    </a:lnTo>
                    <a:cubicBezTo>
                      <a:pt x="6164316" y="94766"/>
                      <a:pt x="6069549" y="0"/>
                      <a:pt x="5952649" y="0"/>
                    </a:cubicBezTo>
                    <a:moveTo>
                      <a:pt x="5733433" y="969998"/>
                    </a:moveTo>
                    <a:cubicBezTo>
                      <a:pt x="5734632" y="961884"/>
                      <a:pt x="5723202" y="958709"/>
                      <a:pt x="5720027" y="966258"/>
                    </a:cubicBezTo>
                    <a:lnTo>
                      <a:pt x="5566004" y="1325598"/>
                    </a:lnTo>
                    <a:cubicBezTo>
                      <a:pt x="5543748" y="1377518"/>
                      <a:pt x="5492672" y="1411161"/>
                      <a:pt x="5436182" y="1411111"/>
                    </a:cubicBezTo>
                    <a:lnTo>
                      <a:pt x="5371130" y="1411111"/>
                    </a:lnTo>
                    <a:cubicBezTo>
                      <a:pt x="5359265" y="1411122"/>
                      <a:pt x="5348191" y="1405168"/>
                      <a:pt x="5341655" y="1395265"/>
                    </a:cubicBezTo>
                    <a:cubicBezTo>
                      <a:pt x="5335120" y="1385363"/>
                      <a:pt x="5334000" y="1372839"/>
                      <a:pt x="5338674" y="1361934"/>
                    </a:cubicBezTo>
                    <a:lnTo>
                      <a:pt x="5529316" y="917222"/>
                    </a:lnTo>
                    <a:lnTo>
                      <a:pt x="5599448" y="741821"/>
                    </a:lnTo>
                    <a:cubicBezTo>
                      <a:pt x="5642318" y="634683"/>
                      <a:pt x="5746095" y="564437"/>
                      <a:pt x="5861491" y="564444"/>
                    </a:cubicBezTo>
                    <a:lnTo>
                      <a:pt x="6043807" y="564444"/>
                    </a:lnTo>
                    <a:cubicBezTo>
                      <a:pt x="6159203" y="564437"/>
                      <a:pt x="6262980" y="634683"/>
                      <a:pt x="6305850" y="741821"/>
                    </a:cubicBezTo>
                    <a:lnTo>
                      <a:pt x="6375982" y="917222"/>
                    </a:lnTo>
                    <a:lnTo>
                      <a:pt x="6566553" y="1361934"/>
                    </a:lnTo>
                    <a:cubicBezTo>
                      <a:pt x="6571228" y="1372839"/>
                      <a:pt x="6570107" y="1385363"/>
                      <a:pt x="6563572" y="1395265"/>
                    </a:cubicBezTo>
                    <a:cubicBezTo>
                      <a:pt x="6557037" y="1405168"/>
                      <a:pt x="6545962" y="1411122"/>
                      <a:pt x="6534097" y="1411111"/>
                    </a:cubicBezTo>
                    <a:lnTo>
                      <a:pt x="6469045" y="1411111"/>
                    </a:lnTo>
                    <a:cubicBezTo>
                      <a:pt x="6412607" y="1411105"/>
                      <a:pt x="6361601" y="1377471"/>
                      <a:pt x="6339364" y="1325598"/>
                    </a:cubicBezTo>
                    <a:lnTo>
                      <a:pt x="6185341" y="966258"/>
                    </a:lnTo>
                    <a:cubicBezTo>
                      <a:pt x="6182096" y="958709"/>
                      <a:pt x="6170736" y="961884"/>
                      <a:pt x="6171865" y="969998"/>
                    </a:cubicBezTo>
                    <a:lnTo>
                      <a:pt x="6234871" y="1411111"/>
                    </a:lnTo>
                    <a:lnTo>
                      <a:pt x="6302252" y="2219607"/>
                    </a:lnTo>
                    <a:cubicBezTo>
                      <a:pt x="6303060" y="2229429"/>
                      <a:pt x="6299723" y="2239141"/>
                      <a:pt x="6293048" y="2246392"/>
                    </a:cubicBezTo>
                    <a:cubicBezTo>
                      <a:pt x="6286374" y="2253643"/>
                      <a:pt x="6276970" y="2257771"/>
                      <a:pt x="6267115" y="2257778"/>
                    </a:cubicBezTo>
                    <a:lnTo>
                      <a:pt x="6213281" y="2257778"/>
                    </a:lnTo>
                    <a:cubicBezTo>
                      <a:pt x="6144299" y="2257786"/>
                      <a:pt x="6085423" y="2207921"/>
                      <a:pt x="6074075" y="2139879"/>
                    </a:cubicBezTo>
                    <a:lnTo>
                      <a:pt x="5959704" y="1452880"/>
                    </a:lnTo>
                    <a:cubicBezTo>
                      <a:pt x="5958364" y="1444978"/>
                      <a:pt x="5947075" y="1444978"/>
                      <a:pt x="5945735" y="1452880"/>
                    </a:cubicBezTo>
                    <a:lnTo>
                      <a:pt x="5831294" y="2139879"/>
                    </a:lnTo>
                    <a:cubicBezTo>
                      <a:pt x="5819942" y="2207948"/>
                      <a:pt x="5761025" y="2257821"/>
                      <a:pt x="5692017" y="2257778"/>
                    </a:cubicBezTo>
                    <a:lnTo>
                      <a:pt x="5638183" y="2257778"/>
                    </a:lnTo>
                    <a:cubicBezTo>
                      <a:pt x="5628328" y="2257771"/>
                      <a:pt x="5618924" y="2253643"/>
                      <a:pt x="5612250" y="2246392"/>
                    </a:cubicBezTo>
                    <a:cubicBezTo>
                      <a:pt x="5605575" y="2239141"/>
                      <a:pt x="5602238" y="2229429"/>
                      <a:pt x="5603046" y="2219607"/>
                    </a:cubicBezTo>
                    <a:lnTo>
                      <a:pt x="5670427" y="1411111"/>
                    </a:lnTo>
                    <a:lnTo>
                      <a:pt x="5733433" y="969998"/>
                    </a:lnTo>
                    <a:moveTo>
                      <a:pt x="7286149" y="0"/>
                    </a:moveTo>
                    <a:cubicBezTo>
                      <a:pt x="7169248" y="0"/>
                      <a:pt x="7074482" y="94766"/>
                      <a:pt x="7074482" y="211667"/>
                    </a:cubicBezTo>
                    <a:lnTo>
                      <a:pt x="7074482" y="282222"/>
                    </a:lnTo>
                    <a:cubicBezTo>
                      <a:pt x="7074482" y="399122"/>
                      <a:pt x="7169248" y="493889"/>
                      <a:pt x="7286149" y="493889"/>
                    </a:cubicBezTo>
                    <a:cubicBezTo>
                      <a:pt x="7403050" y="493889"/>
                      <a:pt x="7497816" y="399122"/>
                      <a:pt x="7497816" y="282222"/>
                    </a:cubicBezTo>
                    <a:lnTo>
                      <a:pt x="7497816" y="211667"/>
                    </a:lnTo>
                    <a:cubicBezTo>
                      <a:pt x="7497816" y="94766"/>
                      <a:pt x="7403050" y="0"/>
                      <a:pt x="7286149" y="0"/>
                    </a:cubicBezTo>
                    <a:moveTo>
                      <a:pt x="7066933" y="969998"/>
                    </a:moveTo>
                    <a:cubicBezTo>
                      <a:pt x="7068132" y="961884"/>
                      <a:pt x="7056703" y="958709"/>
                      <a:pt x="7053528" y="966258"/>
                    </a:cubicBezTo>
                    <a:lnTo>
                      <a:pt x="6899504" y="1325598"/>
                    </a:lnTo>
                    <a:cubicBezTo>
                      <a:pt x="6877248" y="1377518"/>
                      <a:pt x="6826172" y="1411161"/>
                      <a:pt x="6769682" y="1411111"/>
                    </a:cubicBezTo>
                    <a:lnTo>
                      <a:pt x="6704630" y="1411111"/>
                    </a:lnTo>
                    <a:cubicBezTo>
                      <a:pt x="6692766" y="1411122"/>
                      <a:pt x="6681691" y="1405168"/>
                      <a:pt x="6675155" y="1395265"/>
                    </a:cubicBezTo>
                    <a:cubicBezTo>
                      <a:pt x="6668620" y="1385363"/>
                      <a:pt x="6667500" y="1372839"/>
                      <a:pt x="6672175" y="1361934"/>
                    </a:cubicBezTo>
                    <a:lnTo>
                      <a:pt x="6862816" y="917222"/>
                    </a:lnTo>
                    <a:lnTo>
                      <a:pt x="6932948" y="741821"/>
                    </a:lnTo>
                    <a:cubicBezTo>
                      <a:pt x="6975818" y="634683"/>
                      <a:pt x="7079594" y="564437"/>
                      <a:pt x="7194991" y="564444"/>
                    </a:cubicBezTo>
                    <a:lnTo>
                      <a:pt x="7377307" y="564444"/>
                    </a:lnTo>
                    <a:cubicBezTo>
                      <a:pt x="7492704" y="564437"/>
                      <a:pt x="7596480" y="634683"/>
                      <a:pt x="7639350" y="741821"/>
                    </a:cubicBezTo>
                    <a:lnTo>
                      <a:pt x="7709482" y="917222"/>
                    </a:lnTo>
                    <a:lnTo>
                      <a:pt x="7900053" y="1361934"/>
                    </a:lnTo>
                    <a:cubicBezTo>
                      <a:pt x="7904728" y="1372839"/>
                      <a:pt x="7903607" y="1385363"/>
                      <a:pt x="7897072" y="1395265"/>
                    </a:cubicBezTo>
                    <a:cubicBezTo>
                      <a:pt x="7890537" y="1405168"/>
                      <a:pt x="7879462" y="1411122"/>
                      <a:pt x="7867597" y="1411111"/>
                    </a:cubicBezTo>
                    <a:lnTo>
                      <a:pt x="7802545" y="1411111"/>
                    </a:lnTo>
                    <a:cubicBezTo>
                      <a:pt x="7746107" y="1411105"/>
                      <a:pt x="7695101" y="1377471"/>
                      <a:pt x="7672864" y="1325598"/>
                    </a:cubicBezTo>
                    <a:lnTo>
                      <a:pt x="7518841" y="966258"/>
                    </a:lnTo>
                    <a:cubicBezTo>
                      <a:pt x="7515595" y="958709"/>
                      <a:pt x="7504236" y="961884"/>
                      <a:pt x="7505365" y="969998"/>
                    </a:cubicBezTo>
                    <a:lnTo>
                      <a:pt x="7568371" y="1411111"/>
                    </a:lnTo>
                    <a:lnTo>
                      <a:pt x="7635752" y="2219607"/>
                    </a:lnTo>
                    <a:cubicBezTo>
                      <a:pt x="7636560" y="2229429"/>
                      <a:pt x="7633222" y="2239141"/>
                      <a:pt x="7626548" y="2246392"/>
                    </a:cubicBezTo>
                    <a:cubicBezTo>
                      <a:pt x="7619874" y="2253643"/>
                      <a:pt x="7610470" y="2257771"/>
                      <a:pt x="7600615" y="2257778"/>
                    </a:cubicBezTo>
                    <a:lnTo>
                      <a:pt x="7546781" y="2257778"/>
                    </a:lnTo>
                    <a:cubicBezTo>
                      <a:pt x="7477799" y="2257786"/>
                      <a:pt x="7418922" y="2207921"/>
                      <a:pt x="7407575" y="2139879"/>
                    </a:cubicBezTo>
                    <a:lnTo>
                      <a:pt x="7293204" y="1452880"/>
                    </a:lnTo>
                    <a:cubicBezTo>
                      <a:pt x="7291864" y="1444978"/>
                      <a:pt x="7280575" y="1444978"/>
                      <a:pt x="7279235" y="1452880"/>
                    </a:cubicBezTo>
                    <a:lnTo>
                      <a:pt x="7164794" y="2139879"/>
                    </a:lnTo>
                    <a:cubicBezTo>
                      <a:pt x="7153442" y="2207948"/>
                      <a:pt x="7094525" y="2257821"/>
                      <a:pt x="7025517" y="2257778"/>
                    </a:cubicBezTo>
                    <a:lnTo>
                      <a:pt x="6971683" y="2257778"/>
                    </a:lnTo>
                    <a:cubicBezTo>
                      <a:pt x="6961828" y="2257771"/>
                      <a:pt x="6952424" y="2253643"/>
                      <a:pt x="6945750" y="2246392"/>
                    </a:cubicBezTo>
                    <a:cubicBezTo>
                      <a:pt x="6939076" y="2239141"/>
                      <a:pt x="6935738" y="2229429"/>
                      <a:pt x="6936546" y="2219607"/>
                    </a:cubicBezTo>
                    <a:lnTo>
                      <a:pt x="7003927" y="1411111"/>
                    </a:lnTo>
                    <a:lnTo>
                      <a:pt x="7066933" y="969998"/>
                    </a:lnTo>
                    <a:moveTo>
                      <a:pt x="8619649" y="0"/>
                    </a:moveTo>
                    <a:cubicBezTo>
                      <a:pt x="8502748" y="0"/>
                      <a:pt x="8407982" y="94766"/>
                      <a:pt x="8407982" y="211667"/>
                    </a:cubicBezTo>
                    <a:lnTo>
                      <a:pt x="8407982" y="282222"/>
                    </a:lnTo>
                    <a:cubicBezTo>
                      <a:pt x="8407982" y="399122"/>
                      <a:pt x="8502748" y="493889"/>
                      <a:pt x="8619649" y="493889"/>
                    </a:cubicBezTo>
                    <a:cubicBezTo>
                      <a:pt x="8736550" y="493889"/>
                      <a:pt x="8831316" y="399122"/>
                      <a:pt x="8831316" y="282222"/>
                    </a:cubicBezTo>
                    <a:lnTo>
                      <a:pt x="8831316" y="211667"/>
                    </a:lnTo>
                    <a:cubicBezTo>
                      <a:pt x="8831316" y="94766"/>
                      <a:pt x="8736550" y="0"/>
                      <a:pt x="8619649" y="0"/>
                    </a:cubicBezTo>
                    <a:moveTo>
                      <a:pt x="8400433" y="969998"/>
                    </a:moveTo>
                    <a:cubicBezTo>
                      <a:pt x="8401632" y="961884"/>
                      <a:pt x="8390203" y="958709"/>
                      <a:pt x="8387028" y="966258"/>
                    </a:cubicBezTo>
                    <a:lnTo>
                      <a:pt x="8233004" y="1325598"/>
                    </a:lnTo>
                    <a:cubicBezTo>
                      <a:pt x="8210748" y="1377518"/>
                      <a:pt x="8159672" y="1411161"/>
                      <a:pt x="8103182" y="1411111"/>
                    </a:cubicBezTo>
                    <a:lnTo>
                      <a:pt x="8038130" y="1411111"/>
                    </a:lnTo>
                    <a:cubicBezTo>
                      <a:pt x="8026266" y="1411122"/>
                      <a:pt x="8015191" y="1405168"/>
                      <a:pt x="8008655" y="1395265"/>
                    </a:cubicBezTo>
                    <a:cubicBezTo>
                      <a:pt x="8002120" y="1385363"/>
                      <a:pt x="8001000" y="1372839"/>
                      <a:pt x="8005675" y="1361934"/>
                    </a:cubicBezTo>
                    <a:lnTo>
                      <a:pt x="8196316" y="917222"/>
                    </a:lnTo>
                    <a:lnTo>
                      <a:pt x="8266448" y="741821"/>
                    </a:lnTo>
                    <a:cubicBezTo>
                      <a:pt x="8309318" y="634683"/>
                      <a:pt x="8413094" y="564437"/>
                      <a:pt x="8528491" y="564444"/>
                    </a:cubicBezTo>
                    <a:lnTo>
                      <a:pt x="8710807" y="564444"/>
                    </a:lnTo>
                    <a:cubicBezTo>
                      <a:pt x="8826204" y="564437"/>
                      <a:pt x="8929980" y="634683"/>
                      <a:pt x="8972850" y="741821"/>
                    </a:cubicBezTo>
                    <a:lnTo>
                      <a:pt x="9042982" y="917222"/>
                    </a:lnTo>
                    <a:lnTo>
                      <a:pt x="9233553" y="1361934"/>
                    </a:lnTo>
                    <a:cubicBezTo>
                      <a:pt x="9238228" y="1372839"/>
                      <a:pt x="9237107" y="1385363"/>
                      <a:pt x="9230572" y="1395265"/>
                    </a:cubicBezTo>
                    <a:cubicBezTo>
                      <a:pt x="9224037" y="1405168"/>
                      <a:pt x="9212962" y="1411122"/>
                      <a:pt x="9201097" y="1411111"/>
                    </a:cubicBezTo>
                    <a:lnTo>
                      <a:pt x="9136045" y="1411111"/>
                    </a:lnTo>
                    <a:cubicBezTo>
                      <a:pt x="9079607" y="1411105"/>
                      <a:pt x="9028601" y="1377471"/>
                      <a:pt x="9006364" y="1325598"/>
                    </a:cubicBezTo>
                    <a:lnTo>
                      <a:pt x="8852341" y="966258"/>
                    </a:lnTo>
                    <a:cubicBezTo>
                      <a:pt x="8849095" y="958709"/>
                      <a:pt x="8837736" y="961884"/>
                      <a:pt x="8838865" y="969998"/>
                    </a:cubicBezTo>
                    <a:lnTo>
                      <a:pt x="8901871" y="1411111"/>
                    </a:lnTo>
                    <a:lnTo>
                      <a:pt x="8969252" y="2219607"/>
                    </a:lnTo>
                    <a:cubicBezTo>
                      <a:pt x="8970060" y="2229429"/>
                      <a:pt x="8966722" y="2239141"/>
                      <a:pt x="8960048" y="2246392"/>
                    </a:cubicBezTo>
                    <a:cubicBezTo>
                      <a:pt x="8953374" y="2253643"/>
                      <a:pt x="8943970" y="2257771"/>
                      <a:pt x="8934115" y="2257778"/>
                    </a:cubicBezTo>
                    <a:lnTo>
                      <a:pt x="8880281" y="2257778"/>
                    </a:lnTo>
                    <a:cubicBezTo>
                      <a:pt x="8811299" y="2257786"/>
                      <a:pt x="8752422" y="2207921"/>
                      <a:pt x="8741075" y="2139879"/>
                    </a:cubicBezTo>
                    <a:lnTo>
                      <a:pt x="8626704" y="1452880"/>
                    </a:lnTo>
                    <a:cubicBezTo>
                      <a:pt x="8625364" y="1444978"/>
                      <a:pt x="8614075" y="1444978"/>
                      <a:pt x="8612735" y="1452880"/>
                    </a:cubicBezTo>
                    <a:lnTo>
                      <a:pt x="8498294" y="2139879"/>
                    </a:lnTo>
                    <a:cubicBezTo>
                      <a:pt x="8486942" y="2207948"/>
                      <a:pt x="8428025" y="2257821"/>
                      <a:pt x="8359017" y="2257778"/>
                    </a:cubicBezTo>
                    <a:lnTo>
                      <a:pt x="8305183" y="2257778"/>
                    </a:lnTo>
                    <a:cubicBezTo>
                      <a:pt x="8295328" y="2257771"/>
                      <a:pt x="8285924" y="2253643"/>
                      <a:pt x="8279250" y="2246392"/>
                    </a:cubicBezTo>
                    <a:cubicBezTo>
                      <a:pt x="8272576" y="2239141"/>
                      <a:pt x="8269238" y="2229429"/>
                      <a:pt x="8270046" y="2219607"/>
                    </a:cubicBezTo>
                    <a:lnTo>
                      <a:pt x="8337427" y="1411111"/>
                    </a:lnTo>
                    <a:lnTo>
                      <a:pt x="8400433" y="969998"/>
                    </a:lnTo>
                    <a:moveTo>
                      <a:pt x="9953149" y="0"/>
                    </a:moveTo>
                    <a:cubicBezTo>
                      <a:pt x="9836248" y="0"/>
                      <a:pt x="9741482" y="94766"/>
                      <a:pt x="9741482" y="211667"/>
                    </a:cubicBezTo>
                    <a:lnTo>
                      <a:pt x="9741482" y="282222"/>
                    </a:lnTo>
                    <a:cubicBezTo>
                      <a:pt x="9741482" y="399122"/>
                      <a:pt x="9836248" y="493889"/>
                      <a:pt x="9953149" y="493889"/>
                    </a:cubicBezTo>
                    <a:cubicBezTo>
                      <a:pt x="10070050" y="493889"/>
                      <a:pt x="10164816" y="399122"/>
                      <a:pt x="10164816" y="282222"/>
                    </a:cubicBezTo>
                    <a:lnTo>
                      <a:pt x="10164816" y="211667"/>
                    </a:lnTo>
                    <a:cubicBezTo>
                      <a:pt x="10164816" y="94766"/>
                      <a:pt x="10070050" y="0"/>
                      <a:pt x="9953149" y="0"/>
                    </a:cubicBezTo>
                    <a:moveTo>
                      <a:pt x="9733933" y="969998"/>
                    </a:moveTo>
                    <a:cubicBezTo>
                      <a:pt x="9735132" y="961884"/>
                      <a:pt x="9723703" y="958709"/>
                      <a:pt x="9720528" y="966258"/>
                    </a:cubicBezTo>
                    <a:lnTo>
                      <a:pt x="9566504" y="1325598"/>
                    </a:lnTo>
                    <a:cubicBezTo>
                      <a:pt x="9544248" y="1377518"/>
                      <a:pt x="9493172" y="1411161"/>
                      <a:pt x="9436682" y="1411111"/>
                    </a:cubicBezTo>
                    <a:lnTo>
                      <a:pt x="9371630" y="1411111"/>
                    </a:lnTo>
                    <a:cubicBezTo>
                      <a:pt x="9359766" y="1411122"/>
                      <a:pt x="9348691" y="1405168"/>
                      <a:pt x="9342155" y="1395265"/>
                    </a:cubicBezTo>
                    <a:cubicBezTo>
                      <a:pt x="9335620" y="1385363"/>
                      <a:pt x="9334500" y="1372839"/>
                      <a:pt x="9339175" y="1361934"/>
                    </a:cubicBezTo>
                    <a:lnTo>
                      <a:pt x="9529816" y="917222"/>
                    </a:lnTo>
                    <a:lnTo>
                      <a:pt x="9599948" y="741821"/>
                    </a:lnTo>
                    <a:cubicBezTo>
                      <a:pt x="9642818" y="634683"/>
                      <a:pt x="9746594" y="564437"/>
                      <a:pt x="9861991" y="564444"/>
                    </a:cubicBezTo>
                    <a:lnTo>
                      <a:pt x="10044307" y="564444"/>
                    </a:lnTo>
                    <a:cubicBezTo>
                      <a:pt x="10159704" y="564437"/>
                      <a:pt x="10263480" y="634683"/>
                      <a:pt x="10306350" y="741821"/>
                    </a:cubicBezTo>
                    <a:lnTo>
                      <a:pt x="10376482" y="917222"/>
                    </a:lnTo>
                    <a:lnTo>
                      <a:pt x="10567053" y="1361934"/>
                    </a:lnTo>
                    <a:cubicBezTo>
                      <a:pt x="10571728" y="1372839"/>
                      <a:pt x="10570607" y="1385363"/>
                      <a:pt x="10564072" y="1395265"/>
                    </a:cubicBezTo>
                    <a:cubicBezTo>
                      <a:pt x="10557537" y="1405168"/>
                      <a:pt x="10546462" y="1411122"/>
                      <a:pt x="10534597" y="1411111"/>
                    </a:cubicBezTo>
                    <a:lnTo>
                      <a:pt x="10469545" y="1411111"/>
                    </a:lnTo>
                    <a:cubicBezTo>
                      <a:pt x="10413107" y="1411105"/>
                      <a:pt x="10362101" y="1377471"/>
                      <a:pt x="10339864" y="1325598"/>
                    </a:cubicBezTo>
                    <a:lnTo>
                      <a:pt x="10185841" y="966258"/>
                    </a:lnTo>
                    <a:cubicBezTo>
                      <a:pt x="10182595" y="958709"/>
                      <a:pt x="10171236" y="961884"/>
                      <a:pt x="10172365" y="969998"/>
                    </a:cubicBezTo>
                    <a:lnTo>
                      <a:pt x="10235371" y="1411111"/>
                    </a:lnTo>
                    <a:lnTo>
                      <a:pt x="10302752" y="2219607"/>
                    </a:lnTo>
                    <a:cubicBezTo>
                      <a:pt x="10303560" y="2229429"/>
                      <a:pt x="10300222" y="2239141"/>
                      <a:pt x="10293548" y="2246392"/>
                    </a:cubicBezTo>
                    <a:cubicBezTo>
                      <a:pt x="10286874" y="2253643"/>
                      <a:pt x="10277470" y="2257771"/>
                      <a:pt x="10267615" y="2257778"/>
                    </a:cubicBezTo>
                    <a:lnTo>
                      <a:pt x="10213781" y="2257778"/>
                    </a:lnTo>
                    <a:cubicBezTo>
                      <a:pt x="10144799" y="2257786"/>
                      <a:pt x="10085922" y="2207921"/>
                      <a:pt x="10074575" y="2139879"/>
                    </a:cubicBezTo>
                    <a:lnTo>
                      <a:pt x="9960204" y="1452880"/>
                    </a:lnTo>
                    <a:cubicBezTo>
                      <a:pt x="9958864" y="1444978"/>
                      <a:pt x="9947575" y="1444978"/>
                      <a:pt x="9946235" y="1452880"/>
                    </a:cubicBezTo>
                    <a:lnTo>
                      <a:pt x="9831794" y="2139879"/>
                    </a:lnTo>
                    <a:cubicBezTo>
                      <a:pt x="9820442" y="2207948"/>
                      <a:pt x="9761525" y="2257821"/>
                      <a:pt x="9692517" y="2257778"/>
                    </a:cubicBezTo>
                    <a:lnTo>
                      <a:pt x="9638683" y="2257778"/>
                    </a:lnTo>
                    <a:cubicBezTo>
                      <a:pt x="9628828" y="2257771"/>
                      <a:pt x="9619424" y="2253643"/>
                      <a:pt x="9612750" y="2246392"/>
                    </a:cubicBezTo>
                    <a:cubicBezTo>
                      <a:pt x="9606076" y="2239141"/>
                      <a:pt x="9602738" y="2229429"/>
                      <a:pt x="9603546" y="2219607"/>
                    </a:cubicBezTo>
                    <a:lnTo>
                      <a:pt x="9670927" y="1411111"/>
                    </a:lnTo>
                    <a:lnTo>
                      <a:pt x="9733933" y="969998"/>
                    </a:lnTo>
                  </a:path>
                </a:pathLst>
              </a:custGeom>
              <a:solidFill>
                <a:srgbClr val="13121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10684351" y="0"/>
                <a:ext cx="2570727" cy="2257821"/>
              </a:xfrm>
              <a:custGeom>
                <a:avLst/>
                <a:gdLst/>
                <a:ahLst/>
                <a:cxnLst/>
                <a:rect l="l" t="t" r="r" b="b"/>
                <a:pathLst>
                  <a:path w="2570727" h="2257821">
                    <a:moveTo>
                      <a:pt x="618649" y="0"/>
                    </a:moveTo>
                    <a:cubicBezTo>
                      <a:pt x="501748" y="0"/>
                      <a:pt x="406982" y="94766"/>
                      <a:pt x="406982" y="211667"/>
                    </a:cubicBezTo>
                    <a:lnTo>
                      <a:pt x="406982" y="282222"/>
                    </a:lnTo>
                    <a:cubicBezTo>
                      <a:pt x="406982" y="399122"/>
                      <a:pt x="501748" y="493889"/>
                      <a:pt x="618649" y="493889"/>
                    </a:cubicBezTo>
                    <a:cubicBezTo>
                      <a:pt x="735550" y="493889"/>
                      <a:pt x="830316" y="399122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6"/>
                      <a:pt x="735550" y="0"/>
                      <a:pt x="618649" y="0"/>
                    </a:cubicBezTo>
                    <a:moveTo>
                      <a:pt x="399433" y="969998"/>
                    </a:moveTo>
                    <a:cubicBezTo>
                      <a:pt x="400632" y="961884"/>
                      <a:pt x="389203" y="958709"/>
                      <a:pt x="386028" y="966258"/>
                    </a:cubicBezTo>
                    <a:lnTo>
                      <a:pt x="232004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2"/>
                      <a:pt x="14191" y="1405168"/>
                      <a:pt x="7655" y="1395265"/>
                    </a:cubicBezTo>
                    <a:cubicBezTo>
                      <a:pt x="1120" y="1385363"/>
                      <a:pt x="0" y="1372839"/>
                      <a:pt x="4675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4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4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7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51341" y="966258"/>
                    </a:lnTo>
                    <a:cubicBezTo>
                      <a:pt x="848095" y="958709"/>
                      <a:pt x="836736" y="961884"/>
                      <a:pt x="837865" y="969998"/>
                    </a:cubicBezTo>
                    <a:lnTo>
                      <a:pt x="900871" y="1411111"/>
                    </a:lnTo>
                    <a:lnTo>
                      <a:pt x="968252" y="2219607"/>
                    </a:lnTo>
                    <a:cubicBezTo>
                      <a:pt x="969060" y="2229429"/>
                      <a:pt x="965722" y="2239141"/>
                      <a:pt x="959048" y="2246392"/>
                    </a:cubicBezTo>
                    <a:cubicBezTo>
                      <a:pt x="952374" y="2253643"/>
                      <a:pt x="942970" y="2257771"/>
                      <a:pt x="933115" y="2257778"/>
                    </a:cubicBezTo>
                    <a:lnTo>
                      <a:pt x="879281" y="2257778"/>
                    </a:lnTo>
                    <a:cubicBezTo>
                      <a:pt x="810299" y="2257786"/>
                      <a:pt x="751422" y="2207921"/>
                      <a:pt x="740075" y="2139879"/>
                    </a:cubicBezTo>
                    <a:lnTo>
                      <a:pt x="625704" y="1452880"/>
                    </a:lnTo>
                    <a:cubicBezTo>
                      <a:pt x="624364" y="1444978"/>
                      <a:pt x="613075" y="1444978"/>
                      <a:pt x="611735" y="1452880"/>
                    </a:cubicBezTo>
                    <a:lnTo>
                      <a:pt x="497294" y="2139879"/>
                    </a:lnTo>
                    <a:cubicBezTo>
                      <a:pt x="485942" y="2207948"/>
                      <a:pt x="427025" y="2257821"/>
                      <a:pt x="358017" y="2257778"/>
                    </a:cubicBezTo>
                    <a:lnTo>
                      <a:pt x="304183" y="2257778"/>
                    </a:lnTo>
                    <a:cubicBezTo>
                      <a:pt x="294328" y="2257771"/>
                      <a:pt x="284924" y="2253643"/>
                      <a:pt x="278250" y="2246392"/>
                    </a:cubicBezTo>
                    <a:cubicBezTo>
                      <a:pt x="271576" y="2239141"/>
                      <a:pt x="268238" y="2229429"/>
                      <a:pt x="269046" y="2219607"/>
                    </a:cubicBezTo>
                    <a:lnTo>
                      <a:pt x="336427" y="1411111"/>
                    </a:lnTo>
                    <a:lnTo>
                      <a:pt x="399433" y="969998"/>
                    </a:lnTo>
                    <a:moveTo>
                      <a:pt x="1952149" y="0"/>
                    </a:moveTo>
                    <a:cubicBezTo>
                      <a:pt x="1835248" y="0"/>
                      <a:pt x="1740482" y="94766"/>
                      <a:pt x="1740482" y="211667"/>
                    </a:cubicBezTo>
                    <a:lnTo>
                      <a:pt x="1740482" y="282222"/>
                    </a:lnTo>
                    <a:cubicBezTo>
                      <a:pt x="1740482" y="399122"/>
                      <a:pt x="1835248" y="493889"/>
                      <a:pt x="1952149" y="493889"/>
                    </a:cubicBezTo>
                    <a:cubicBezTo>
                      <a:pt x="2069050" y="493889"/>
                      <a:pt x="2163816" y="399122"/>
                      <a:pt x="2163816" y="282222"/>
                    </a:cubicBezTo>
                    <a:lnTo>
                      <a:pt x="2163816" y="211667"/>
                    </a:lnTo>
                    <a:cubicBezTo>
                      <a:pt x="2163816" y="94766"/>
                      <a:pt x="2069050" y="0"/>
                      <a:pt x="1952149" y="0"/>
                    </a:cubicBezTo>
                    <a:moveTo>
                      <a:pt x="1732933" y="969998"/>
                    </a:moveTo>
                    <a:cubicBezTo>
                      <a:pt x="1734132" y="961884"/>
                      <a:pt x="1722703" y="958709"/>
                      <a:pt x="1719528" y="966258"/>
                    </a:cubicBezTo>
                    <a:lnTo>
                      <a:pt x="1565504" y="1325598"/>
                    </a:lnTo>
                    <a:cubicBezTo>
                      <a:pt x="1543248" y="1377518"/>
                      <a:pt x="1492172" y="1411161"/>
                      <a:pt x="1435682" y="1411111"/>
                    </a:cubicBezTo>
                    <a:lnTo>
                      <a:pt x="1370630" y="1411111"/>
                    </a:lnTo>
                    <a:cubicBezTo>
                      <a:pt x="1358766" y="1411122"/>
                      <a:pt x="1347691" y="1405168"/>
                      <a:pt x="1341155" y="1395265"/>
                    </a:cubicBezTo>
                    <a:cubicBezTo>
                      <a:pt x="1334620" y="1385363"/>
                      <a:pt x="1333500" y="1372839"/>
                      <a:pt x="1338175" y="1361934"/>
                    </a:cubicBezTo>
                    <a:lnTo>
                      <a:pt x="1528816" y="917222"/>
                    </a:lnTo>
                    <a:lnTo>
                      <a:pt x="1598948" y="741821"/>
                    </a:lnTo>
                    <a:cubicBezTo>
                      <a:pt x="1641818" y="634683"/>
                      <a:pt x="1745594" y="564437"/>
                      <a:pt x="1860991" y="564444"/>
                    </a:cubicBezTo>
                    <a:lnTo>
                      <a:pt x="2043307" y="564444"/>
                    </a:lnTo>
                    <a:cubicBezTo>
                      <a:pt x="2158704" y="564437"/>
                      <a:pt x="2262480" y="634683"/>
                      <a:pt x="2305350" y="741821"/>
                    </a:cubicBezTo>
                    <a:lnTo>
                      <a:pt x="2375483" y="917222"/>
                    </a:lnTo>
                    <a:lnTo>
                      <a:pt x="2566053" y="1361934"/>
                    </a:lnTo>
                    <a:cubicBezTo>
                      <a:pt x="2570727" y="1372839"/>
                      <a:pt x="2569607" y="1385363"/>
                      <a:pt x="2563073" y="1395265"/>
                    </a:cubicBezTo>
                    <a:cubicBezTo>
                      <a:pt x="2556537" y="1405168"/>
                      <a:pt x="2545462" y="1411122"/>
                      <a:pt x="2533597" y="1411111"/>
                    </a:cubicBezTo>
                    <a:lnTo>
                      <a:pt x="2468545" y="1411111"/>
                    </a:lnTo>
                    <a:cubicBezTo>
                      <a:pt x="2412107" y="1411105"/>
                      <a:pt x="2361101" y="1377471"/>
                      <a:pt x="2338863" y="1325598"/>
                    </a:cubicBezTo>
                    <a:lnTo>
                      <a:pt x="2184841" y="966258"/>
                    </a:lnTo>
                    <a:cubicBezTo>
                      <a:pt x="2181595" y="958709"/>
                      <a:pt x="2170236" y="961884"/>
                      <a:pt x="2171365" y="969998"/>
                    </a:cubicBezTo>
                    <a:lnTo>
                      <a:pt x="2234371" y="1411111"/>
                    </a:lnTo>
                    <a:lnTo>
                      <a:pt x="2301752" y="2219607"/>
                    </a:lnTo>
                    <a:cubicBezTo>
                      <a:pt x="2302560" y="2229429"/>
                      <a:pt x="2299222" y="2239141"/>
                      <a:pt x="2292548" y="2246392"/>
                    </a:cubicBezTo>
                    <a:cubicBezTo>
                      <a:pt x="2285874" y="2253643"/>
                      <a:pt x="2276470" y="2257771"/>
                      <a:pt x="2266615" y="2257778"/>
                    </a:cubicBezTo>
                    <a:lnTo>
                      <a:pt x="2212781" y="2257778"/>
                    </a:lnTo>
                    <a:cubicBezTo>
                      <a:pt x="2143799" y="2257786"/>
                      <a:pt x="2084922" y="2207921"/>
                      <a:pt x="2073575" y="2139879"/>
                    </a:cubicBezTo>
                    <a:lnTo>
                      <a:pt x="1959204" y="1452880"/>
                    </a:lnTo>
                    <a:cubicBezTo>
                      <a:pt x="1957864" y="1444978"/>
                      <a:pt x="1946575" y="1444978"/>
                      <a:pt x="1945235" y="1452880"/>
                    </a:cubicBezTo>
                    <a:lnTo>
                      <a:pt x="1830794" y="2139879"/>
                    </a:lnTo>
                    <a:cubicBezTo>
                      <a:pt x="1819442" y="2207948"/>
                      <a:pt x="1760525" y="2257821"/>
                      <a:pt x="1691517" y="2257778"/>
                    </a:cubicBezTo>
                    <a:lnTo>
                      <a:pt x="1637683" y="2257778"/>
                    </a:lnTo>
                    <a:cubicBezTo>
                      <a:pt x="1627828" y="2257771"/>
                      <a:pt x="1618424" y="2253643"/>
                      <a:pt x="1611750" y="2246392"/>
                    </a:cubicBezTo>
                    <a:cubicBezTo>
                      <a:pt x="1605076" y="2239141"/>
                      <a:pt x="1601738" y="2229429"/>
                      <a:pt x="1602546" y="2219607"/>
                    </a:cubicBezTo>
                    <a:lnTo>
                      <a:pt x="1669927" y="1411111"/>
                    </a:lnTo>
                    <a:lnTo>
                      <a:pt x="1732933" y="969998"/>
                    </a:lnTo>
                  </a:path>
                </a:pathLst>
              </a:custGeom>
              <a:solidFill>
                <a:srgbClr val="B3B5A9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499</Words>
  <Application>Microsoft Office PowerPoint</Application>
  <PresentationFormat>Custom</PresentationFormat>
  <Paragraphs>65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Roboto</vt:lpstr>
      <vt:lpstr>Montserrat Classic Bold</vt:lpstr>
      <vt:lpstr>DM Sans Italics</vt:lpstr>
      <vt:lpstr>Arial</vt:lpstr>
      <vt:lpstr>Oswald</vt:lpstr>
      <vt:lpstr>DM Sans</vt:lpstr>
      <vt:lpstr>DM Sans Bold</vt:lpstr>
      <vt:lpstr>Oswald Bold</vt:lpstr>
      <vt:lpstr>Montserrat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</dc:title>
  <cp:lastModifiedBy>Nguyen Van Nam 20205106</cp:lastModifiedBy>
  <cp:revision>3</cp:revision>
  <dcterms:created xsi:type="dcterms:W3CDTF">2006-08-16T00:00:00Z</dcterms:created>
  <dcterms:modified xsi:type="dcterms:W3CDTF">2023-08-23T21:45:18Z</dcterms:modified>
  <dc:identifier>DAFsZNIBf10</dc:identifier>
</cp:coreProperties>
</file>